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8" r:id="rId2"/>
    <p:sldId id="262" r:id="rId3"/>
    <p:sldId id="266" r:id="rId4"/>
    <p:sldId id="263" r:id="rId5"/>
  </p:sldIdLst>
  <p:sldSz cx="12192000" cy="6858000"/>
  <p:notesSz cx="6797675" cy="987266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596" autoAdjust="0"/>
  </p:normalViewPr>
  <p:slideViewPr>
    <p:cSldViewPr snapToGrid="0">
      <p:cViewPr>
        <p:scale>
          <a:sx n="85" d="100"/>
          <a:sy n="85" d="100"/>
        </p:scale>
        <p:origin x="20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47" cy="495618"/>
          </a:xfrm>
          <a:prstGeom prst="rect">
            <a:avLst/>
          </a:prstGeom>
        </p:spPr>
        <p:txBody>
          <a:bodyPr vert="horz" lIns="91387" tIns="45693" rIns="91387" bIns="45693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827" y="1"/>
            <a:ext cx="2946245" cy="495618"/>
          </a:xfrm>
          <a:prstGeom prst="rect">
            <a:avLst/>
          </a:prstGeom>
        </p:spPr>
        <p:txBody>
          <a:bodyPr vert="horz" lIns="91387" tIns="45693" rIns="91387" bIns="45693" rtlCol="0"/>
          <a:lstStyle>
            <a:lvl1pPr algn="r">
              <a:defRPr sz="1200"/>
            </a:lvl1pPr>
          </a:lstStyle>
          <a:p>
            <a:fld id="{87056673-481E-498F-8BF6-181F3249C1F0}" type="datetimeFigureOut">
              <a:rPr lang="da-DK" smtClean="0"/>
              <a:t>13-10-2022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377046"/>
            <a:ext cx="2946247" cy="495618"/>
          </a:xfrm>
          <a:prstGeom prst="rect">
            <a:avLst/>
          </a:prstGeom>
        </p:spPr>
        <p:txBody>
          <a:bodyPr vert="horz" lIns="91387" tIns="45693" rIns="91387" bIns="45693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49827" y="9377046"/>
            <a:ext cx="2946245" cy="495618"/>
          </a:xfrm>
          <a:prstGeom prst="rect">
            <a:avLst/>
          </a:prstGeom>
        </p:spPr>
        <p:txBody>
          <a:bodyPr vert="horz" lIns="91387" tIns="45693" rIns="91387" bIns="45693" rtlCol="0" anchor="b"/>
          <a:lstStyle>
            <a:lvl1pPr algn="r">
              <a:defRPr sz="1200"/>
            </a:lvl1pPr>
          </a:lstStyle>
          <a:p>
            <a:fld id="{3E495C68-93BC-4316-A62B-6F4E6308E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6221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5348"/>
          </a:xfrm>
          <a:prstGeom prst="rect">
            <a:avLst/>
          </a:prstGeom>
        </p:spPr>
        <p:txBody>
          <a:bodyPr vert="horz" lIns="91387" tIns="45693" rIns="91387" bIns="45693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5348"/>
          </a:xfrm>
          <a:prstGeom prst="rect">
            <a:avLst/>
          </a:prstGeom>
        </p:spPr>
        <p:txBody>
          <a:bodyPr vert="horz" lIns="91387" tIns="45693" rIns="91387" bIns="45693" rtlCol="0"/>
          <a:lstStyle>
            <a:lvl1pPr algn="r">
              <a:defRPr sz="1200"/>
            </a:lvl1pPr>
          </a:lstStyle>
          <a:p>
            <a:fld id="{3A1D7494-5218-43D5-8140-5714E65C9B6A}" type="datetimeFigureOut">
              <a:rPr lang="da-DK" smtClean="0"/>
              <a:t>13-10-2022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5075"/>
            <a:ext cx="5918200" cy="3328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3" rIns="91387" bIns="45693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1"/>
          </a:xfrm>
          <a:prstGeom prst="rect">
            <a:avLst/>
          </a:prstGeom>
        </p:spPr>
        <p:txBody>
          <a:bodyPr vert="horz" lIns="91387" tIns="45693" rIns="91387" bIns="45693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60" cy="495347"/>
          </a:xfrm>
          <a:prstGeom prst="rect">
            <a:avLst/>
          </a:prstGeom>
        </p:spPr>
        <p:txBody>
          <a:bodyPr vert="horz" lIns="91387" tIns="45693" rIns="91387" bIns="45693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60" cy="495347"/>
          </a:xfrm>
          <a:prstGeom prst="rect">
            <a:avLst/>
          </a:prstGeom>
        </p:spPr>
        <p:txBody>
          <a:bodyPr vert="horz" lIns="91387" tIns="45693" rIns="91387" bIns="45693" rtlCol="0" anchor="b"/>
          <a:lstStyle>
            <a:lvl1pPr algn="r">
              <a:defRPr sz="1200"/>
            </a:lvl1pPr>
          </a:lstStyle>
          <a:p>
            <a:fld id="{C899A3EE-151D-43C2-B7C4-A77D8C4A23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743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-168275" y="827088"/>
            <a:ext cx="7369175" cy="414496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F1EBC-FDB7-46CD-92A4-22F260533A4E}" type="slidenum">
              <a:rPr lang="da-DK" smtClean="0">
                <a:solidFill>
                  <a:prstClr val="black"/>
                </a:solidFill>
              </a:rPr>
              <a:pPr/>
              <a:t>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5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F1EBC-FDB7-46CD-92A4-22F260533A4E}" type="slidenum">
              <a:rPr lang="da-DK" smtClean="0">
                <a:solidFill>
                  <a:prstClr val="black"/>
                </a:solidFill>
              </a:rPr>
              <a:pPr/>
              <a:t>3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0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9A3EE-151D-43C2-B7C4-A77D8C4A230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241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674F-5BD2-4056-A8CF-C12ADAB6D39F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13-10-2022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1A49-9456-4116-8940-5847A496CDC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7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674F-5BD2-4056-A8CF-C12ADAB6D39F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13-10-2022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1A49-9456-4116-8940-5847A496CDC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3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674F-5BD2-4056-A8CF-C12ADAB6D39F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13-10-2022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1A49-9456-4116-8940-5847A496CDC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9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674F-5BD2-4056-A8CF-C12ADAB6D39F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13-10-2022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1A49-9456-4116-8940-5847A496CDC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9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674F-5BD2-4056-A8CF-C12ADAB6D39F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13-10-2022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1A49-9456-4116-8940-5847A496CDC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3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674F-5BD2-4056-A8CF-C12ADAB6D39F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13-10-2022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1A49-9456-4116-8940-5847A496CDC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8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674F-5BD2-4056-A8CF-C12ADAB6D39F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13-10-2022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1A49-9456-4116-8940-5847A496CDC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4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674F-5BD2-4056-A8CF-C12ADAB6D39F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13-10-2022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1A49-9456-4116-8940-5847A496CDC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5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674F-5BD2-4056-A8CF-C12ADAB6D39F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13-10-2022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1A49-9456-4116-8940-5847A496CDC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8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674F-5BD2-4056-A8CF-C12ADAB6D39F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13-10-2022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1A49-9456-4116-8940-5847A496CDC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8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674F-5BD2-4056-A8CF-C12ADAB6D39F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13-10-2022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1A49-9456-4116-8940-5847A496CDC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0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6674F-5BD2-4056-A8CF-C12ADAB6D39F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13-10-2022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1A49-9456-4116-8940-5847A496CDC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64" y="274738"/>
            <a:ext cx="1224000" cy="7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4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7930836" y="2815628"/>
            <a:ext cx="1963809" cy="1286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grpSp>
        <p:nvGrpSpPr>
          <p:cNvPr id="19" name="Gruppe 18"/>
          <p:cNvGrpSpPr/>
          <p:nvPr/>
        </p:nvGrpSpPr>
        <p:grpSpPr>
          <a:xfrm flipH="1">
            <a:off x="9859360" y="1373355"/>
            <a:ext cx="2248937" cy="5457288"/>
            <a:chOff x="80645" y="4211812"/>
            <a:chExt cx="1306273" cy="3121027"/>
          </a:xfrm>
        </p:grpSpPr>
        <p:grpSp>
          <p:nvGrpSpPr>
            <p:cNvPr id="20" name="Gruppe 19"/>
            <p:cNvGrpSpPr>
              <a:grpSpLocks noChangeAspect="1"/>
            </p:cNvGrpSpPr>
            <p:nvPr/>
          </p:nvGrpSpPr>
          <p:grpSpPr>
            <a:xfrm>
              <a:off x="141062" y="4211812"/>
              <a:ext cx="1047750" cy="3121026"/>
              <a:chOff x="141062" y="4211812"/>
              <a:chExt cx="1047750" cy="3121026"/>
            </a:xfrm>
          </p:grpSpPr>
          <p:sp>
            <p:nvSpPr>
              <p:cNvPr id="33" name="Kombinationstegning 32"/>
              <p:cNvSpPr>
                <a:spLocks/>
              </p:cNvSpPr>
              <p:nvPr/>
            </p:nvSpPr>
            <p:spPr bwMode="auto">
              <a:xfrm>
                <a:off x="369662" y="6216825"/>
                <a:ext cx="193675" cy="698500"/>
              </a:xfrm>
              <a:custGeom>
                <a:avLst/>
                <a:gdLst>
                  <a:gd name="T0" fmla="*/ 0 w 122"/>
                  <a:gd name="T1" fmla="*/ 0 h 440"/>
                  <a:gd name="T2" fmla="*/ 39 w 122"/>
                  <a:gd name="T3" fmla="*/ 152 h 440"/>
                  <a:gd name="T4" fmla="*/ 84 w 122"/>
                  <a:gd name="T5" fmla="*/ 304 h 440"/>
                  <a:gd name="T6" fmla="*/ 122 w 122"/>
                  <a:gd name="T7" fmla="*/ 417 h 440"/>
                  <a:gd name="T8" fmla="*/ 122 w 122"/>
                  <a:gd name="T9" fmla="*/ 440 h 440"/>
                  <a:gd name="T10" fmla="*/ 76 w 122"/>
                  <a:gd name="T11" fmla="*/ 306 h 440"/>
                  <a:gd name="T12" fmla="*/ 39 w 122"/>
                  <a:gd name="T13" fmla="*/ 180 h 440"/>
                  <a:gd name="T14" fmla="*/ 6 w 122"/>
                  <a:gd name="T15" fmla="*/ 53 h 440"/>
                  <a:gd name="T16" fmla="*/ 0 w 122"/>
                  <a:gd name="T1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440">
                    <a:moveTo>
                      <a:pt x="0" y="0"/>
                    </a:moveTo>
                    <a:lnTo>
                      <a:pt x="39" y="152"/>
                    </a:lnTo>
                    <a:lnTo>
                      <a:pt x="84" y="304"/>
                    </a:lnTo>
                    <a:lnTo>
                      <a:pt x="122" y="417"/>
                    </a:lnTo>
                    <a:lnTo>
                      <a:pt x="122" y="440"/>
                    </a:lnTo>
                    <a:lnTo>
                      <a:pt x="76" y="306"/>
                    </a:lnTo>
                    <a:lnTo>
                      <a:pt x="39" y="180"/>
                    </a:lnTo>
                    <a:lnTo>
                      <a:pt x="6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/>
              </a:solidFill>
              <a:ln w="0">
                <a:solidFill>
                  <a:srgbClr val="70AD47">
                    <a:lumMod val="75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Kombinationstegning 33"/>
              <p:cNvSpPr>
                <a:spLocks/>
              </p:cNvSpPr>
              <p:nvPr/>
            </p:nvSpPr>
            <p:spPr bwMode="auto">
              <a:xfrm>
                <a:off x="572862" y="6905800"/>
                <a:ext cx="184150" cy="427038"/>
              </a:xfrm>
              <a:custGeom>
                <a:avLst/>
                <a:gdLst>
                  <a:gd name="T0" fmla="*/ 0 w 116"/>
                  <a:gd name="T1" fmla="*/ 0 h 269"/>
                  <a:gd name="T2" fmla="*/ 8 w 116"/>
                  <a:gd name="T3" fmla="*/ 19 h 269"/>
                  <a:gd name="T4" fmla="*/ 37 w 116"/>
                  <a:gd name="T5" fmla="*/ 93 h 269"/>
                  <a:gd name="T6" fmla="*/ 67 w 116"/>
                  <a:gd name="T7" fmla="*/ 167 h 269"/>
                  <a:gd name="T8" fmla="*/ 116 w 116"/>
                  <a:gd name="T9" fmla="*/ 269 h 269"/>
                  <a:gd name="T10" fmla="*/ 108 w 116"/>
                  <a:gd name="T11" fmla="*/ 269 h 269"/>
                  <a:gd name="T12" fmla="*/ 60 w 116"/>
                  <a:gd name="T13" fmla="*/ 169 h 269"/>
                  <a:gd name="T14" fmla="*/ 30 w 116"/>
                  <a:gd name="T15" fmla="*/ 98 h 269"/>
                  <a:gd name="T16" fmla="*/ 1 w 116"/>
                  <a:gd name="T17" fmla="*/ 25 h 269"/>
                  <a:gd name="T18" fmla="*/ 0 w 116"/>
                  <a:gd name="T1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269">
                    <a:moveTo>
                      <a:pt x="0" y="0"/>
                    </a:moveTo>
                    <a:lnTo>
                      <a:pt x="8" y="19"/>
                    </a:lnTo>
                    <a:lnTo>
                      <a:pt x="37" y="93"/>
                    </a:lnTo>
                    <a:lnTo>
                      <a:pt x="67" y="167"/>
                    </a:lnTo>
                    <a:lnTo>
                      <a:pt x="116" y="269"/>
                    </a:lnTo>
                    <a:lnTo>
                      <a:pt x="108" y="269"/>
                    </a:lnTo>
                    <a:lnTo>
                      <a:pt x="60" y="169"/>
                    </a:lnTo>
                    <a:lnTo>
                      <a:pt x="30" y="98"/>
                    </a:lnTo>
                    <a:lnTo>
                      <a:pt x="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/>
              </a:solidFill>
              <a:ln w="0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Kombinationstegning 34"/>
              <p:cNvSpPr>
                <a:spLocks/>
              </p:cNvSpPr>
              <p:nvPr/>
            </p:nvSpPr>
            <p:spPr bwMode="auto">
              <a:xfrm>
                <a:off x="141062" y="4211812"/>
                <a:ext cx="222250" cy="2019300"/>
              </a:xfrm>
              <a:custGeom>
                <a:avLst/>
                <a:gdLst>
                  <a:gd name="T0" fmla="*/ 0 w 140"/>
                  <a:gd name="T1" fmla="*/ 0 h 1272"/>
                  <a:gd name="T2" fmla="*/ 0 w 140"/>
                  <a:gd name="T3" fmla="*/ 0 h 1272"/>
                  <a:gd name="T4" fmla="*/ 1 w 140"/>
                  <a:gd name="T5" fmla="*/ 79 h 1272"/>
                  <a:gd name="T6" fmla="*/ 3 w 140"/>
                  <a:gd name="T7" fmla="*/ 159 h 1272"/>
                  <a:gd name="T8" fmla="*/ 12 w 140"/>
                  <a:gd name="T9" fmla="*/ 317 h 1272"/>
                  <a:gd name="T10" fmla="*/ 23 w 140"/>
                  <a:gd name="T11" fmla="*/ 476 h 1272"/>
                  <a:gd name="T12" fmla="*/ 39 w 140"/>
                  <a:gd name="T13" fmla="*/ 634 h 1272"/>
                  <a:gd name="T14" fmla="*/ 58 w 140"/>
                  <a:gd name="T15" fmla="*/ 792 h 1272"/>
                  <a:gd name="T16" fmla="*/ 83 w 140"/>
                  <a:gd name="T17" fmla="*/ 948 h 1272"/>
                  <a:gd name="T18" fmla="*/ 107 w 140"/>
                  <a:gd name="T19" fmla="*/ 1086 h 1272"/>
                  <a:gd name="T20" fmla="*/ 135 w 140"/>
                  <a:gd name="T21" fmla="*/ 1223 h 1272"/>
                  <a:gd name="T22" fmla="*/ 140 w 140"/>
                  <a:gd name="T23" fmla="*/ 1272 h 1272"/>
                  <a:gd name="T24" fmla="*/ 138 w 140"/>
                  <a:gd name="T25" fmla="*/ 1262 h 1272"/>
                  <a:gd name="T26" fmla="*/ 105 w 140"/>
                  <a:gd name="T27" fmla="*/ 1106 h 1272"/>
                  <a:gd name="T28" fmla="*/ 77 w 140"/>
                  <a:gd name="T29" fmla="*/ 949 h 1272"/>
                  <a:gd name="T30" fmla="*/ 53 w 140"/>
                  <a:gd name="T31" fmla="*/ 792 h 1272"/>
                  <a:gd name="T32" fmla="*/ 35 w 140"/>
                  <a:gd name="T33" fmla="*/ 634 h 1272"/>
                  <a:gd name="T34" fmla="*/ 20 w 140"/>
                  <a:gd name="T35" fmla="*/ 476 h 1272"/>
                  <a:gd name="T36" fmla="*/ 9 w 140"/>
                  <a:gd name="T37" fmla="*/ 317 h 1272"/>
                  <a:gd name="T38" fmla="*/ 2 w 140"/>
                  <a:gd name="T39" fmla="*/ 159 h 1272"/>
                  <a:gd name="T40" fmla="*/ 0 w 140"/>
                  <a:gd name="T41" fmla="*/ 79 h 1272"/>
                  <a:gd name="T42" fmla="*/ 0 w 140"/>
                  <a:gd name="T43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0" h="1272">
                    <a:moveTo>
                      <a:pt x="0" y="0"/>
                    </a:moveTo>
                    <a:lnTo>
                      <a:pt x="0" y="0"/>
                    </a:lnTo>
                    <a:lnTo>
                      <a:pt x="1" y="79"/>
                    </a:lnTo>
                    <a:lnTo>
                      <a:pt x="3" y="159"/>
                    </a:lnTo>
                    <a:lnTo>
                      <a:pt x="12" y="317"/>
                    </a:lnTo>
                    <a:lnTo>
                      <a:pt x="23" y="476"/>
                    </a:lnTo>
                    <a:lnTo>
                      <a:pt x="39" y="634"/>
                    </a:lnTo>
                    <a:lnTo>
                      <a:pt x="58" y="792"/>
                    </a:lnTo>
                    <a:lnTo>
                      <a:pt x="83" y="948"/>
                    </a:lnTo>
                    <a:lnTo>
                      <a:pt x="107" y="1086"/>
                    </a:lnTo>
                    <a:lnTo>
                      <a:pt x="135" y="1223"/>
                    </a:lnTo>
                    <a:lnTo>
                      <a:pt x="140" y="1272"/>
                    </a:lnTo>
                    <a:lnTo>
                      <a:pt x="138" y="1262"/>
                    </a:lnTo>
                    <a:lnTo>
                      <a:pt x="105" y="1106"/>
                    </a:lnTo>
                    <a:lnTo>
                      <a:pt x="77" y="949"/>
                    </a:lnTo>
                    <a:lnTo>
                      <a:pt x="53" y="792"/>
                    </a:lnTo>
                    <a:lnTo>
                      <a:pt x="35" y="634"/>
                    </a:lnTo>
                    <a:lnTo>
                      <a:pt x="20" y="476"/>
                    </a:lnTo>
                    <a:lnTo>
                      <a:pt x="9" y="317"/>
                    </a:lnTo>
                    <a:lnTo>
                      <a:pt x="2" y="15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/>
              </a:solidFill>
              <a:ln w="0">
                <a:solidFill>
                  <a:srgbClr val="70AD47">
                    <a:lumMod val="75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Kombinationstegning 35"/>
              <p:cNvSpPr>
                <a:spLocks/>
              </p:cNvSpPr>
              <p:nvPr/>
            </p:nvSpPr>
            <p:spPr bwMode="auto">
              <a:xfrm>
                <a:off x="341087" y="4861100"/>
                <a:ext cx="71438" cy="1355725"/>
              </a:xfrm>
              <a:custGeom>
                <a:avLst/>
                <a:gdLst>
                  <a:gd name="T0" fmla="*/ 45 w 45"/>
                  <a:gd name="T1" fmla="*/ 0 h 854"/>
                  <a:gd name="T2" fmla="*/ 45 w 45"/>
                  <a:gd name="T3" fmla="*/ 0 h 854"/>
                  <a:gd name="T4" fmla="*/ 35 w 45"/>
                  <a:gd name="T5" fmla="*/ 66 h 854"/>
                  <a:gd name="T6" fmla="*/ 26 w 45"/>
                  <a:gd name="T7" fmla="*/ 133 h 854"/>
                  <a:gd name="T8" fmla="*/ 14 w 45"/>
                  <a:gd name="T9" fmla="*/ 267 h 854"/>
                  <a:gd name="T10" fmla="*/ 6 w 45"/>
                  <a:gd name="T11" fmla="*/ 401 h 854"/>
                  <a:gd name="T12" fmla="*/ 3 w 45"/>
                  <a:gd name="T13" fmla="*/ 534 h 854"/>
                  <a:gd name="T14" fmla="*/ 6 w 45"/>
                  <a:gd name="T15" fmla="*/ 669 h 854"/>
                  <a:gd name="T16" fmla="*/ 14 w 45"/>
                  <a:gd name="T17" fmla="*/ 803 h 854"/>
                  <a:gd name="T18" fmla="*/ 18 w 45"/>
                  <a:gd name="T19" fmla="*/ 854 h 854"/>
                  <a:gd name="T20" fmla="*/ 18 w 45"/>
                  <a:gd name="T21" fmla="*/ 851 h 854"/>
                  <a:gd name="T22" fmla="*/ 9 w 45"/>
                  <a:gd name="T23" fmla="*/ 814 h 854"/>
                  <a:gd name="T24" fmla="*/ 8 w 45"/>
                  <a:gd name="T25" fmla="*/ 803 h 854"/>
                  <a:gd name="T26" fmla="*/ 1 w 45"/>
                  <a:gd name="T27" fmla="*/ 669 h 854"/>
                  <a:gd name="T28" fmla="*/ 0 w 45"/>
                  <a:gd name="T29" fmla="*/ 534 h 854"/>
                  <a:gd name="T30" fmla="*/ 3 w 45"/>
                  <a:gd name="T31" fmla="*/ 401 h 854"/>
                  <a:gd name="T32" fmla="*/ 12 w 45"/>
                  <a:gd name="T33" fmla="*/ 267 h 854"/>
                  <a:gd name="T34" fmla="*/ 25 w 45"/>
                  <a:gd name="T35" fmla="*/ 132 h 854"/>
                  <a:gd name="T36" fmla="*/ 34 w 45"/>
                  <a:gd name="T37" fmla="*/ 66 h 854"/>
                  <a:gd name="T38" fmla="*/ 45 w 45"/>
                  <a:gd name="T39" fmla="*/ 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854">
                    <a:moveTo>
                      <a:pt x="45" y="0"/>
                    </a:moveTo>
                    <a:lnTo>
                      <a:pt x="45" y="0"/>
                    </a:lnTo>
                    <a:lnTo>
                      <a:pt x="35" y="66"/>
                    </a:lnTo>
                    <a:lnTo>
                      <a:pt x="26" y="133"/>
                    </a:lnTo>
                    <a:lnTo>
                      <a:pt x="14" y="267"/>
                    </a:lnTo>
                    <a:lnTo>
                      <a:pt x="6" y="401"/>
                    </a:lnTo>
                    <a:lnTo>
                      <a:pt x="3" y="534"/>
                    </a:lnTo>
                    <a:lnTo>
                      <a:pt x="6" y="669"/>
                    </a:lnTo>
                    <a:lnTo>
                      <a:pt x="14" y="803"/>
                    </a:lnTo>
                    <a:lnTo>
                      <a:pt x="18" y="854"/>
                    </a:lnTo>
                    <a:lnTo>
                      <a:pt x="18" y="851"/>
                    </a:lnTo>
                    <a:lnTo>
                      <a:pt x="9" y="814"/>
                    </a:lnTo>
                    <a:lnTo>
                      <a:pt x="8" y="803"/>
                    </a:lnTo>
                    <a:lnTo>
                      <a:pt x="1" y="669"/>
                    </a:lnTo>
                    <a:lnTo>
                      <a:pt x="0" y="534"/>
                    </a:lnTo>
                    <a:lnTo>
                      <a:pt x="3" y="401"/>
                    </a:lnTo>
                    <a:lnTo>
                      <a:pt x="12" y="267"/>
                    </a:lnTo>
                    <a:lnTo>
                      <a:pt x="25" y="132"/>
                    </a:lnTo>
                    <a:lnTo>
                      <a:pt x="34" y="6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44546A"/>
              </a:solidFill>
              <a:ln w="0">
                <a:solidFill>
                  <a:srgbClr val="70AD47">
                    <a:lumMod val="75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Kombinationstegning 36"/>
              <p:cNvSpPr>
                <a:spLocks/>
              </p:cNvSpPr>
              <p:nvPr/>
            </p:nvSpPr>
            <p:spPr bwMode="auto">
              <a:xfrm>
                <a:off x="363312" y="6231112"/>
                <a:ext cx="244475" cy="998538"/>
              </a:xfrm>
              <a:custGeom>
                <a:avLst/>
                <a:gdLst>
                  <a:gd name="T0" fmla="*/ 0 w 154"/>
                  <a:gd name="T1" fmla="*/ 0 h 629"/>
                  <a:gd name="T2" fmla="*/ 10 w 154"/>
                  <a:gd name="T3" fmla="*/ 44 h 629"/>
                  <a:gd name="T4" fmla="*/ 21 w 154"/>
                  <a:gd name="T5" fmla="*/ 126 h 629"/>
                  <a:gd name="T6" fmla="*/ 34 w 154"/>
                  <a:gd name="T7" fmla="*/ 207 h 629"/>
                  <a:gd name="T8" fmla="*/ 53 w 154"/>
                  <a:gd name="T9" fmla="*/ 293 h 629"/>
                  <a:gd name="T10" fmla="*/ 75 w 154"/>
                  <a:gd name="T11" fmla="*/ 380 h 629"/>
                  <a:gd name="T12" fmla="*/ 100 w 154"/>
                  <a:gd name="T13" fmla="*/ 466 h 629"/>
                  <a:gd name="T14" fmla="*/ 120 w 154"/>
                  <a:gd name="T15" fmla="*/ 521 h 629"/>
                  <a:gd name="T16" fmla="*/ 141 w 154"/>
                  <a:gd name="T17" fmla="*/ 576 h 629"/>
                  <a:gd name="T18" fmla="*/ 152 w 154"/>
                  <a:gd name="T19" fmla="*/ 618 h 629"/>
                  <a:gd name="T20" fmla="*/ 154 w 154"/>
                  <a:gd name="T21" fmla="*/ 629 h 629"/>
                  <a:gd name="T22" fmla="*/ 140 w 154"/>
                  <a:gd name="T23" fmla="*/ 595 h 629"/>
                  <a:gd name="T24" fmla="*/ 115 w 154"/>
                  <a:gd name="T25" fmla="*/ 532 h 629"/>
                  <a:gd name="T26" fmla="*/ 93 w 154"/>
                  <a:gd name="T27" fmla="*/ 468 h 629"/>
                  <a:gd name="T28" fmla="*/ 67 w 154"/>
                  <a:gd name="T29" fmla="*/ 383 h 629"/>
                  <a:gd name="T30" fmla="*/ 47 w 154"/>
                  <a:gd name="T31" fmla="*/ 295 h 629"/>
                  <a:gd name="T32" fmla="*/ 28 w 154"/>
                  <a:gd name="T33" fmla="*/ 207 h 629"/>
                  <a:gd name="T34" fmla="*/ 12 w 154"/>
                  <a:gd name="T35" fmla="*/ 104 h 629"/>
                  <a:gd name="T36" fmla="*/ 0 w 154"/>
                  <a:gd name="T37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4" h="629">
                    <a:moveTo>
                      <a:pt x="0" y="0"/>
                    </a:moveTo>
                    <a:lnTo>
                      <a:pt x="10" y="44"/>
                    </a:lnTo>
                    <a:lnTo>
                      <a:pt x="21" y="126"/>
                    </a:lnTo>
                    <a:lnTo>
                      <a:pt x="34" y="207"/>
                    </a:lnTo>
                    <a:lnTo>
                      <a:pt x="53" y="293"/>
                    </a:lnTo>
                    <a:lnTo>
                      <a:pt x="75" y="380"/>
                    </a:lnTo>
                    <a:lnTo>
                      <a:pt x="100" y="466"/>
                    </a:lnTo>
                    <a:lnTo>
                      <a:pt x="120" y="521"/>
                    </a:lnTo>
                    <a:lnTo>
                      <a:pt x="141" y="576"/>
                    </a:lnTo>
                    <a:lnTo>
                      <a:pt x="152" y="618"/>
                    </a:lnTo>
                    <a:lnTo>
                      <a:pt x="154" y="629"/>
                    </a:lnTo>
                    <a:lnTo>
                      <a:pt x="140" y="595"/>
                    </a:lnTo>
                    <a:lnTo>
                      <a:pt x="115" y="532"/>
                    </a:lnTo>
                    <a:lnTo>
                      <a:pt x="93" y="468"/>
                    </a:lnTo>
                    <a:lnTo>
                      <a:pt x="67" y="383"/>
                    </a:lnTo>
                    <a:lnTo>
                      <a:pt x="47" y="295"/>
                    </a:lnTo>
                    <a:lnTo>
                      <a:pt x="28" y="207"/>
                    </a:lnTo>
                    <a:lnTo>
                      <a:pt x="12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/>
              </a:solidFill>
              <a:ln w="0">
                <a:solidFill>
                  <a:srgbClr val="70AD47">
                    <a:lumMod val="75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Kombinationstegning 37"/>
              <p:cNvSpPr>
                <a:spLocks/>
              </p:cNvSpPr>
              <p:nvPr/>
            </p:nvSpPr>
            <p:spPr bwMode="auto">
              <a:xfrm>
                <a:off x="620487" y="7223300"/>
                <a:ext cx="52388" cy="109538"/>
              </a:xfrm>
              <a:custGeom>
                <a:avLst/>
                <a:gdLst>
                  <a:gd name="T0" fmla="*/ 0 w 33"/>
                  <a:gd name="T1" fmla="*/ 0 h 69"/>
                  <a:gd name="T2" fmla="*/ 33 w 33"/>
                  <a:gd name="T3" fmla="*/ 69 h 69"/>
                  <a:gd name="T4" fmla="*/ 24 w 33"/>
                  <a:gd name="T5" fmla="*/ 69 h 69"/>
                  <a:gd name="T6" fmla="*/ 12 w 33"/>
                  <a:gd name="T7" fmla="*/ 35 h 69"/>
                  <a:gd name="T8" fmla="*/ 0 w 33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69">
                    <a:moveTo>
                      <a:pt x="0" y="0"/>
                    </a:moveTo>
                    <a:lnTo>
                      <a:pt x="33" y="69"/>
                    </a:lnTo>
                    <a:lnTo>
                      <a:pt x="24" y="69"/>
                    </a:lnTo>
                    <a:lnTo>
                      <a:pt x="12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/>
              </a:solidFill>
              <a:ln w="0">
                <a:solidFill>
                  <a:srgbClr val="44546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Kombinationstegning 38"/>
              <p:cNvSpPr>
                <a:spLocks/>
              </p:cNvSpPr>
              <p:nvPr/>
            </p:nvSpPr>
            <p:spPr bwMode="auto">
              <a:xfrm>
                <a:off x="355374" y="6153325"/>
                <a:ext cx="23813" cy="147638"/>
              </a:xfrm>
              <a:custGeom>
                <a:avLst/>
                <a:gdLst>
                  <a:gd name="T0" fmla="*/ 0 w 15"/>
                  <a:gd name="T1" fmla="*/ 0 h 93"/>
                  <a:gd name="T2" fmla="*/ 9 w 15"/>
                  <a:gd name="T3" fmla="*/ 37 h 93"/>
                  <a:gd name="T4" fmla="*/ 9 w 15"/>
                  <a:gd name="T5" fmla="*/ 40 h 93"/>
                  <a:gd name="T6" fmla="*/ 15 w 15"/>
                  <a:gd name="T7" fmla="*/ 93 h 93"/>
                  <a:gd name="T8" fmla="*/ 5 w 15"/>
                  <a:gd name="T9" fmla="*/ 49 h 93"/>
                  <a:gd name="T10" fmla="*/ 0 w 15"/>
                  <a:gd name="T1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93">
                    <a:moveTo>
                      <a:pt x="0" y="0"/>
                    </a:moveTo>
                    <a:lnTo>
                      <a:pt x="9" y="37"/>
                    </a:lnTo>
                    <a:lnTo>
                      <a:pt x="9" y="40"/>
                    </a:lnTo>
                    <a:lnTo>
                      <a:pt x="15" y="93"/>
                    </a:lnTo>
                    <a:lnTo>
                      <a:pt x="5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/>
              </a:solidFill>
              <a:ln w="0">
                <a:solidFill>
                  <a:srgbClr val="44546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Kombinationstegning 39"/>
              <p:cNvSpPr>
                <a:spLocks/>
              </p:cNvSpPr>
              <p:nvPr/>
            </p:nvSpPr>
            <p:spPr bwMode="auto">
              <a:xfrm>
                <a:off x="563337" y="5689775"/>
                <a:ext cx="625475" cy="1216025"/>
              </a:xfrm>
              <a:custGeom>
                <a:avLst/>
                <a:gdLst>
                  <a:gd name="T0" fmla="*/ 394 w 394"/>
                  <a:gd name="T1" fmla="*/ 0 h 766"/>
                  <a:gd name="T2" fmla="*/ 394 w 394"/>
                  <a:gd name="T3" fmla="*/ 0 h 766"/>
                  <a:gd name="T4" fmla="*/ 356 w 394"/>
                  <a:gd name="T5" fmla="*/ 38 h 766"/>
                  <a:gd name="T6" fmla="*/ 319 w 394"/>
                  <a:gd name="T7" fmla="*/ 77 h 766"/>
                  <a:gd name="T8" fmla="*/ 284 w 394"/>
                  <a:gd name="T9" fmla="*/ 117 h 766"/>
                  <a:gd name="T10" fmla="*/ 249 w 394"/>
                  <a:gd name="T11" fmla="*/ 160 h 766"/>
                  <a:gd name="T12" fmla="*/ 207 w 394"/>
                  <a:gd name="T13" fmla="*/ 218 h 766"/>
                  <a:gd name="T14" fmla="*/ 168 w 394"/>
                  <a:gd name="T15" fmla="*/ 276 h 766"/>
                  <a:gd name="T16" fmla="*/ 131 w 394"/>
                  <a:gd name="T17" fmla="*/ 339 h 766"/>
                  <a:gd name="T18" fmla="*/ 98 w 394"/>
                  <a:gd name="T19" fmla="*/ 402 h 766"/>
                  <a:gd name="T20" fmla="*/ 69 w 394"/>
                  <a:gd name="T21" fmla="*/ 467 h 766"/>
                  <a:gd name="T22" fmla="*/ 45 w 394"/>
                  <a:gd name="T23" fmla="*/ 535 h 766"/>
                  <a:gd name="T24" fmla="*/ 26 w 394"/>
                  <a:gd name="T25" fmla="*/ 604 h 766"/>
                  <a:gd name="T26" fmla="*/ 14 w 394"/>
                  <a:gd name="T27" fmla="*/ 673 h 766"/>
                  <a:gd name="T28" fmla="*/ 7 w 394"/>
                  <a:gd name="T29" fmla="*/ 746 h 766"/>
                  <a:gd name="T30" fmla="*/ 6 w 394"/>
                  <a:gd name="T31" fmla="*/ 766 h 766"/>
                  <a:gd name="T32" fmla="*/ 0 w 394"/>
                  <a:gd name="T33" fmla="*/ 749 h 766"/>
                  <a:gd name="T34" fmla="*/ 1 w 394"/>
                  <a:gd name="T35" fmla="*/ 744 h 766"/>
                  <a:gd name="T36" fmla="*/ 7 w 394"/>
                  <a:gd name="T37" fmla="*/ 673 h 766"/>
                  <a:gd name="T38" fmla="*/ 21 w 394"/>
                  <a:gd name="T39" fmla="*/ 603 h 766"/>
                  <a:gd name="T40" fmla="*/ 40 w 394"/>
                  <a:gd name="T41" fmla="*/ 533 h 766"/>
                  <a:gd name="T42" fmla="*/ 65 w 394"/>
                  <a:gd name="T43" fmla="*/ 466 h 766"/>
                  <a:gd name="T44" fmla="*/ 94 w 394"/>
                  <a:gd name="T45" fmla="*/ 400 h 766"/>
                  <a:gd name="T46" fmla="*/ 127 w 394"/>
                  <a:gd name="T47" fmla="*/ 336 h 766"/>
                  <a:gd name="T48" fmla="*/ 164 w 394"/>
                  <a:gd name="T49" fmla="*/ 275 h 766"/>
                  <a:gd name="T50" fmla="*/ 204 w 394"/>
                  <a:gd name="T51" fmla="*/ 215 h 766"/>
                  <a:gd name="T52" fmla="*/ 248 w 394"/>
                  <a:gd name="T53" fmla="*/ 158 h 766"/>
                  <a:gd name="T54" fmla="*/ 282 w 394"/>
                  <a:gd name="T55" fmla="*/ 116 h 766"/>
                  <a:gd name="T56" fmla="*/ 318 w 394"/>
                  <a:gd name="T57" fmla="*/ 76 h 766"/>
                  <a:gd name="T58" fmla="*/ 354 w 394"/>
                  <a:gd name="T59" fmla="*/ 37 h 766"/>
                  <a:gd name="T60" fmla="*/ 394 w 394"/>
                  <a:gd name="T61" fmla="*/ 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4" h="766">
                    <a:moveTo>
                      <a:pt x="394" y="0"/>
                    </a:moveTo>
                    <a:lnTo>
                      <a:pt x="394" y="0"/>
                    </a:lnTo>
                    <a:lnTo>
                      <a:pt x="356" y="38"/>
                    </a:lnTo>
                    <a:lnTo>
                      <a:pt x="319" y="77"/>
                    </a:lnTo>
                    <a:lnTo>
                      <a:pt x="284" y="117"/>
                    </a:lnTo>
                    <a:lnTo>
                      <a:pt x="249" y="160"/>
                    </a:lnTo>
                    <a:lnTo>
                      <a:pt x="207" y="218"/>
                    </a:lnTo>
                    <a:lnTo>
                      <a:pt x="168" y="276"/>
                    </a:lnTo>
                    <a:lnTo>
                      <a:pt x="131" y="339"/>
                    </a:lnTo>
                    <a:lnTo>
                      <a:pt x="98" y="402"/>
                    </a:lnTo>
                    <a:lnTo>
                      <a:pt x="69" y="467"/>
                    </a:lnTo>
                    <a:lnTo>
                      <a:pt x="45" y="535"/>
                    </a:lnTo>
                    <a:lnTo>
                      <a:pt x="26" y="604"/>
                    </a:lnTo>
                    <a:lnTo>
                      <a:pt x="14" y="673"/>
                    </a:lnTo>
                    <a:lnTo>
                      <a:pt x="7" y="746"/>
                    </a:lnTo>
                    <a:lnTo>
                      <a:pt x="6" y="766"/>
                    </a:lnTo>
                    <a:lnTo>
                      <a:pt x="0" y="749"/>
                    </a:lnTo>
                    <a:lnTo>
                      <a:pt x="1" y="744"/>
                    </a:lnTo>
                    <a:lnTo>
                      <a:pt x="7" y="673"/>
                    </a:lnTo>
                    <a:lnTo>
                      <a:pt x="21" y="603"/>
                    </a:lnTo>
                    <a:lnTo>
                      <a:pt x="40" y="533"/>
                    </a:lnTo>
                    <a:lnTo>
                      <a:pt x="65" y="466"/>
                    </a:lnTo>
                    <a:lnTo>
                      <a:pt x="94" y="400"/>
                    </a:lnTo>
                    <a:lnTo>
                      <a:pt x="127" y="336"/>
                    </a:lnTo>
                    <a:lnTo>
                      <a:pt x="164" y="275"/>
                    </a:lnTo>
                    <a:lnTo>
                      <a:pt x="204" y="215"/>
                    </a:lnTo>
                    <a:lnTo>
                      <a:pt x="248" y="158"/>
                    </a:lnTo>
                    <a:lnTo>
                      <a:pt x="282" y="116"/>
                    </a:lnTo>
                    <a:lnTo>
                      <a:pt x="318" y="76"/>
                    </a:lnTo>
                    <a:lnTo>
                      <a:pt x="354" y="37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44546A"/>
              </a:solidFill>
              <a:ln w="0">
                <a:solidFill>
                  <a:srgbClr val="70AD47">
                    <a:lumMod val="75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Kombinationstegning 40"/>
              <p:cNvSpPr>
                <a:spLocks/>
              </p:cNvSpPr>
              <p:nvPr/>
            </p:nvSpPr>
            <p:spPr bwMode="auto">
              <a:xfrm>
                <a:off x="563337" y="6915325"/>
                <a:ext cx="57150" cy="307975"/>
              </a:xfrm>
              <a:custGeom>
                <a:avLst/>
                <a:gdLst>
                  <a:gd name="T0" fmla="*/ 0 w 36"/>
                  <a:gd name="T1" fmla="*/ 0 h 194"/>
                  <a:gd name="T2" fmla="*/ 6 w 36"/>
                  <a:gd name="T3" fmla="*/ 16 h 194"/>
                  <a:gd name="T4" fmla="*/ 7 w 36"/>
                  <a:gd name="T5" fmla="*/ 19 h 194"/>
                  <a:gd name="T6" fmla="*/ 11 w 36"/>
                  <a:gd name="T7" fmla="*/ 80 h 194"/>
                  <a:gd name="T8" fmla="*/ 20 w 36"/>
                  <a:gd name="T9" fmla="*/ 132 h 194"/>
                  <a:gd name="T10" fmla="*/ 33 w 36"/>
                  <a:gd name="T11" fmla="*/ 185 h 194"/>
                  <a:gd name="T12" fmla="*/ 36 w 36"/>
                  <a:gd name="T13" fmla="*/ 194 h 194"/>
                  <a:gd name="T14" fmla="*/ 21 w 36"/>
                  <a:gd name="T15" fmla="*/ 161 h 194"/>
                  <a:gd name="T16" fmla="*/ 15 w 36"/>
                  <a:gd name="T17" fmla="*/ 145 h 194"/>
                  <a:gd name="T18" fmla="*/ 5 w 36"/>
                  <a:gd name="T19" fmla="*/ 81 h 194"/>
                  <a:gd name="T20" fmla="*/ 1 w 36"/>
                  <a:gd name="T21" fmla="*/ 41 h 194"/>
                  <a:gd name="T22" fmla="*/ 0 w 36"/>
                  <a:gd name="T23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194">
                    <a:moveTo>
                      <a:pt x="0" y="0"/>
                    </a:moveTo>
                    <a:lnTo>
                      <a:pt x="6" y="16"/>
                    </a:lnTo>
                    <a:lnTo>
                      <a:pt x="7" y="19"/>
                    </a:lnTo>
                    <a:lnTo>
                      <a:pt x="11" y="80"/>
                    </a:lnTo>
                    <a:lnTo>
                      <a:pt x="20" y="132"/>
                    </a:lnTo>
                    <a:lnTo>
                      <a:pt x="33" y="185"/>
                    </a:lnTo>
                    <a:lnTo>
                      <a:pt x="36" y="194"/>
                    </a:lnTo>
                    <a:lnTo>
                      <a:pt x="21" y="161"/>
                    </a:lnTo>
                    <a:lnTo>
                      <a:pt x="15" y="145"/>
                    </a:lnTo>
                    <a:lnTo>
                      <a:pt x="5" y="81"/>
                    </a:lnTo>
                    <a:lnTo>
                      <a:pt x="1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/>
              </a:solidFill>
              <a:ln w="0">
                <a:solidFill>
                  <a:srgbClr val="44546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Kombinationstegning 41"/>
              <p:cNvSpPr>
                <a:spLocks/>
              </p:cNvSpPr>
              <p:nvPr/>
            </p:nvSpPr>
            <p:spPr bwMode="auto">
              <a:xfrm>
                <a:off x="607787" y="7229650"/>
                <a:ext cx="49213" cy="103188"/>
              </a:xfrm>
              <a:custGeom>
                <a:avLst/>
                <a:gdLst>
                  <a:gd name="T0" fmla="*/ 0 w 31"/>
                  <a:gd name="T1" fmla="*/ 0 h 65"/>
                  <a:gd name="T2" fmla="*/ 31 w 31"/>
                  <a:gd name="T3" fmla="*/ 65 h 65"/>
                  <a:gd name="T4" fmla="*/ 23 w 31"/>
                  <a:gd name="T5" fmla="*/ 65 h 65"/>
                  <a:gd name="T6" fmla="*/ 0 w 31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5">
                    <a:moveTo>
                      <a:pt x="0" y="0"/>
                    </a:moveTo>
                    <a:lnTo>
                      <a:pt x="31" y="65"/>
                    </a:lnTo>
                    <a:lnTo>
                      <a:pt x="23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/>
              </a:solidFill>
              <a:ln w="0">
                <a:solidFill>
                  <a:srgbClr val="44546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Kombinationstegning 42"/>
              <p:cNvSpPr>
                <a:spLocks/>
              </p:cNvSpPr>
              <p:nvPr/>
            </p:nvSpPr>
            <p:spPr bwMode="auto">
              <a:xfrm>
                <a:off x="563337" y="6878812"/>
                <a:ext cx="11113" cy="66675"/>
              </a:xfrm>
              <a:custGeom>
                <a:avLst/>
                <a:gdLst>
                  <a:gd name="T0" fmla="*/ 0 w 7"/>
                  <a:gd name="T1" fmla="*/ 0 h 42"/>
                  <a:gd name="T2" fmla="*/ 6 w 7"/>
                  <a:gd name="T3" fmla="*/ 17 h 42"/>
                  <a:gd name="T4" fmla="*/ 7 w 7"/>
                  <a:gd name="T5" fmla="*/ 42 h 42"/>
                  <a:gd name="T6" fmla="*/ 6 w 7"/>
                  <a:gd name="T7" fmla="*/ 39 h 42"/>
                  <a:gd name="T8" fmla="*/ 0 w 7"/>
                  <a:gd name="T9" fmla="*/ 23 h 42"/>
                  <a:gd name="T10" fmla="*/ 0 w 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2">
                    <a:moveTo>
                      <a:pt x="0" y="0"/>
                    </a:moveTo>
                    <a:lnTo>
                      <a:pt x="6" y="17"/>
                    </a:lnTo>
                    <a:lnTo>
                      <a:pt x="7" y="42"/>
                    </a:lnTo>
                    <a:lnTo>
                      <a:pt x="6" y="39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/>
              </a:solidFill>
              <a:ln w="0">
                <a:solidFill>
                  <a:srgbClr val="44546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Kombinationstegning 43"/>
              <p:cNvSpPr>
                <a:spLocks/>
              </p:cNvSpPr>
              <p:nvPr/>
            </p:nvSpPr>
            <p:spPr bwMode="auto">
              <a:xfrm>
                <a:off x="587149" y="7145512"/>
                <a:ext cx="71438" cy="187325"/>
              </a:xfrm>
              <a:custGeom>
                <a:avLst/>
                <a:gdLst>
                  <a:gd name="T0" fmla="*/ 0 w 45"/>
                  <a:gd name="T1" fmla="*/ 0 h 118"/>
                  <a:gd name="T2" fmla="*/ 6 w 45"/>
                  <a:gd name="T3" fmla="*/ 16 h 118"/>
                  <a:gd name="T4" fmla="*/ 21 w 45"/>
                  <a:gd name="T5" fmla="*/ 49 h 118"/>
                  <a:gd name="T6" fmla="*/ 33 w 45"/>
                  <a:gd name="T7" fmla="*/ 84 h 118"/>
                  <a:gd name="T8" fmla="*/ 45 w 45"/>
                  <a:gd name="T9" fmla="*/ 118 h 118"/>
                  <a:gd name="T10" fmla="*/ 44 w 45"/>
                  <a:gd name="T11" fmla="*/ 118 h 118"/>
                  <a:gd name="T12" fmla="*/ 13 w 45"/>
                  <a:gd name="T13" fmla="*/ 53 h 118"/>
                  <a:gd name="T14" fmla="*/ 11 w 45"/>
                  <a:gd name="T15" fmla="*/ 42 h 118"/>
                  <a:gd name="T16" fmla="*/ 0 w 45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18">
                    <a:moveTo>
                      <a:pt x="0" y="0"/>
                    </a:moveTo>
                    <a:lnTo>
                      <a:pt x="6" y="16"/>
                    </a:lnTo>
                    <a:lnTo>
                      <a:pt x="21" y="49"/>
                    </a:lnTo>
                    <a:lnTo>
                      <a:pt x="33" y="84"/>
                    </a:lnTo>
                    <a:lnTo>
                      <a:pt x="45" y="118"/>
                    </a:lnTo>
                    <a:lnTo>
                      <a:pt x="44" y="118"/>
                    </a:lnTo>
                    <a:lnTo>
                      <a:pt x="13" y="53"/>
                    </a:lnTo>
                    <a:lnTo>
                      <a:pt x="11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/>
              </a:solidFill>
              <a:ln w="0">
                <a:solidFill>
                  <a:srgbClr val="70AD47">
                    <a:lumMod val="75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1" name="Gruppe 20"/>
            <p:cNvGrpSpPr>
              <a:grpSpLocks noChangeAspect="1"/>
            </p:cNvGrpSpPr>
            <p:nvPr/>
          </p:nvGrpSpPr>
          <p:grpSpPr>
            <a:xfrm>
              <a:off x="80645" y="4826975"/>
              <a:ext cx="1306273" cy="2505864"/>
              <a:chOff x="80645" y="4649964"/>
              <a:chExt cx="874712" cy="1677988"/>
            </a:xfrm>
          </p:grpSpPr>
          <p:sp>
            <p:nvSpPr>
              <p:cNvPr id="22" name="Kombinationstegning 21"/>
              <p:cNvSpPr>
                <a:spLocks/>
              </p:cNvSpPr>
              <p:nvPr/>
            </p:nvSpPr>
            <p:spPr bwMode="auto">
              <a:xfrm>
                <a:off x="118745" y="5189714"/>
                <a:ext cx="198438" cy="714375"/>
              </a:xfrm>
              <a:custGeom>
                <a:avLst/>
                <a:gdLst>
                  <a:gd name="T0" fmla="*/ 0 w 125"/>
                  <a:gd name="T1" fmla="*/ 0 h 450"/>
                  <a:gd name="T2" fmla="*/ 41 w 125"/>
                  <a:gd name="T3" fmla="*/ 155 h 450"/>
                  <a:gd name="T4" fmla="*/ 86 w 125"/>
                  <a:gd name="T5" fmla="*/ 309 h 450"/>
                  <a:gd name="T6" fmla="*/ 125 w 125"/>
                  <a:gd name="T7" fmla="*/ 425 h 450"/>
                  <a:gd name="T8" fmla="*/ 125 w 125"/>
                  <a:gd name="T9" fmla="*/ 450 h 450"/>
                  <a:gd name="T10" fmla="*/ 79 w 125"/>
                  <a:gd name="T11" fmla="*/ 311 h 450"/>
                  <a:gd name="T12" fmla="*/ 41 w 125"/>
                  <a:gd name="T13" fmla="*/ 183 h 450"/>
                  <a:gd name="T14" fmla="*/ 7 w 125"/>
                  <a:gd name="T15" fmla="*/ 54 h 450"/>
                  <a:gd name="T16" fmla="*/ 0 w 125"/>
                  <a:gd name="T17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450">
                    <a:moveTo>
                      <a:pt x="0" y="0"/>
                    </a:moveTo>
                    <a:lnTo>
                      <a:pt x="41" y="155"/>
                    </a:lnTo>
                    <a:lnTo>
                      <a:pt x="86" y="309"/>
                    </a:lnTo>
                    <a:lnTo>
                      <a:pt x="125" y="425"/>
                    </a:lnTo>
                    <a:lnTo>
                      <a:pt x="125" y="450"/>
                    </a:lnTo>
                    <a:lnTo>
                      <a:pt x="79" y="311"/>
                    </a:lnTo>
                    <a:lnTo>
                      <a:pt x="41" y="183"/>
                    </a:lnTo>
                    <a:lnTo>
                      <a:pt x="7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>
                  <a:alpha val="20000"/>
                </a:srgbClr>
              </a:solidFill>
              <a:ln w="0">
                <a:solidFill>
                  <a:srgbClr val="44546A">
                    <a:alpha val="2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Kombinationstegning 22"/>
              <p:cNvSpPr>
                <a:spLocks/>
              </p:cNvSpPr>
              <p:nvPr/>
            </p:nvSpPr>
            <p:spPr bwMode="auto">
              <a:xfrm>
                <a:off x="328295" y="5891389"/>
                <a:ext cx="187325" cy="436563"/>
              </a:xfrm>
              <a:custGeom>
                <a:avLst/>
                <a:gdLst>
                  <a:gd name="T0" fmla="*/ 0 w 118"/>
                  <a:gd name="T1" fmla="*/ 0 h 275"/>
                  <a:gd name="T2" fmla="*/ 8 w 118"/>
                  <a:gd name="T3" fmla="*/ 20 h 275"/>
                  <a:gd name="T4" fmla="*/ 37 w 118"/>
                  <a:gd name="T5" fmla="*/ 96 h 275"/>
                  <a:gd name="T6" fmla="*/ 69 w 118"/>
                  <a:gd name="T7" fmla="*/ 170 h 275"/>
                  <a:gd name="T8" fmla="*/ 118 w 118"/>
                  <a:gd name="T9" fmla="*/ 275 h 275"/>
                  <a:gd name="T10" fmla="*/ 109 w 118"/>
                  <a:gd name="T11" fmla="*/ 275 h 275"/>
                  <a:gd name="T12" fmla="*/ 61 w 118"/>
                  <a:gd name="T13" fmla="*/ 174 h 275"/>
                  <a:gd name="T14" fmla="*/ 30 w 118"/>
                  <a:gd name="T15" fmla="*/ 100 h 275"/>
                  <a:gd name="T16" fmla="*/ 0 w 118"/>
                  <a:gd name="T17" fmla="*/ 26 h 275"/>
                  <a:gd name="T18" fmla="*/ 0 w 118"/>
                  <a:gd name="T19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275">
                    <a:moveTo>
                      <a:pt x="0" y="0"/>
                    </a:moveTo>
                    <a:lnTo>
                      <a:pt x="8" y="20"/>
                    </a:lnTo>
                    <a:lnTo>
                      <a:pt x="37" y="96"/>
                    </a:lnTo>
                    <a:lnTo>
                      <a:pt x="69" y="170"/>
                    </a:lnTo>
                    <a:lnTo>
                      <a:pt x="118" y="275"/>
                    </a:lnTo>
                    <a:lnTo>
                      <a:pt x="109" y="275"/>
                    </a:lnTo>
                    <a:lnTo>
                      <a:pt x="61" y="174"/>
                    </a:lnTo>
                    <a:lnTo>
                      <a:pt x="30" y="100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>
                  <a:alpha val="20000"/>
                </a:srgbClr>
              </a:solidFill>
              <a:ln w="0">
                <a:solidFill>
                  <a:srgbClr val="70AD47">
                    <a:lumMod val="75000"/>
                    <a:alpha val="2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Kombinationstegning 23"/>
              <p:cNvSpPr>
                <a:spLocks/>
              </p:cNvSpPr>
              <p:nvPr/>
            </p:nvSpPr>
            <p:spPr bwMode="auto">
              <a:xfrm>
                <a:off x="80645" y="5010327"/>
                <a:ext cx="31750" cy="192088"/>
              </a:xfrm>
              <a:custGeom>
                <a:avLst/>
                <a:gdLst>
                  <a:gd name="T0" fmla="*/ 0 w 20"/>
                  <a:gd name="T1" fmla="*/ 0 h 121"/>
                  <a:gd name="T2" fmla="*/ 16 w 20"/>
                  <a:gd name="T3" fmla="*/ 72 h 121"/>
                  <a:gd name="T4" fmla="*/ 20 w 20"/>
                  <a:gd name="T5" fmla="*/ 121 h 121"/>
                  <a:gd name="T6" fmla="*/ 18 w 20"/>
                  <a:gd name="T7" fmla="*/ 112 h 121"/>
                  <a:gd name="T8" fmla="*/ 0 w 20"/>
                  <a:gd name="T9" fmla="*/ 31 h 121"/>
                  <a:gd name="T10" fmla="*/ 0 w 20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21">
                    <a:moveTo>
                      <a:pt x="0" y="0"/>
                    </a:moveTo>
                    <a:lnTo>
                      <a:pt x="16" y="72"/>
                    </a:lnTo>
                    <a:lnTo>
                      <a:pt x="20" y="121"/>
                    </a:lnTo>
                    <a:lnTo>
                      <a:pt x="18" y="112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>
                  <a:alpha val="20000"/>
                </a:srgbClr>
              </a:solidFill>
              <a:ln w="0">
                <a:solidFill>
                  <a:srgbClr val="44546A">
                    <a:alpha val="2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Kombinationstegning 24"/>
              <p:cNvSpPr>
                <a:spLocks/>
              </p:cNvSpPr>
              <p:nvPr/>
            </p:nvSpPr>
            <p:spPr bwMode="auto">
              <a:xfrm>
                <a:off x="112395" y="5202414"/>
                <a:ext cx="250825" cy="1020763"/>
              </a:xfrm>
              <a:custGeom>
                <a:avLst/>
                <a:gdLst>
                  <a:gd name="T0" fmla="*/ 0 w 158"/>
                  <a:gd name="T1" fmla="*/ 0 h 643"/>
                  <a:gd name="T2" fmla="*/ 11 w 158"/>
                  <a:gd name="T3" fmla="*/ 46 h 643"/>
                  <a:gd name="T4" fmla="*/ 22 w 158"/>
                  <a:gd name="T5" fmla="*/ 129 h 643"/>
                  <a:gd name="T6" fmla="*/ 36 w 158"/>
                  <a:gd name="T7" fmla="*/ 211 h 643"/>
                  <a:gd name="T8" fmla="*/ 55 w 158"/>
                  <a:gd name="T9" fmla="*/ 301 h 643"/>
                  <a:gd name="T10" fmla="*/ 76 w 158"/>
                  <a:gd name="T11" fmla="*/ 389 h 643"/>
                  <a:gd name="T12" fmla="*/ 103 w 158"/>
                  <a:gd name="T13" fmla="*/ 476 h 643"/>
                  <a:gd name="T14" fmla="*/ 123 w 158"/>
                  <a:gd name="T15" fmla="*/ 533 h 643"/>
                  <a:gd name="T16" fmla="*/ 144 w 158"/>
                  <a:gd name="T17" fmla="*/ 588 h 643"/>
                  <a:gd name="T18" fmla="*/ 155 w 158"/>
                  <a:gd name="T19" fmla="*/ 632 h 643"/>
                  <a:gd name="T20" fmla="*/ 158 w 158"/>
                  <a:gd name="T21" fmla="*/ 643 h 643"/>
                  <a:gd name="T22" fmla="*/ 142 w 158"/>
                  <a:gd name="T23" fmla="*/ 608 h 643"/>
                  <a:gd name="T24" fmla="*/ 118 w 158"/>
                  <a:gd name="T25" fmla="*/ 544 h 643"/>
                  <a:gd name="T26" fmla="*/ 95 w 158"/>
                  <a:gd name="T27" fmla="*/ 478 h 643"/>
                  <a:gd name="T28" fmla="*/ 69 w 158"/>
                  <a:gd name="T29" fmla="*/ 391 h 643"/>
                  <a:gd name="T30" fmla="*/ 47 w 158"/>
                  <a:gd name="T31" fmla="*/ 302 h 643"/>
                  <a:gd name="T32" fmla="*/ 29 w 158"/>
                  <a:gd name="T33" fmla="*/ 212 h 643"/>
                  <a:gd name="T34" fmla="*/ 13 w 158"/>
                  <a:gd name="T35" fmla="*/ 107 h 643"/>
                  <a:gd name="T36" fmla="*/ 0 w 158"/>
                  <a:gd name="T37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8" h="643">
                    <a:moveTo>
                      <a:pt x="0" y="0"/>
                    </a:moveTo>
                    <a:lnTo>
                      <a:pt x="11" y="46"/>
                    </a:lnTo>
                    <a:lnTo>
                      <a:pt x="22" y="129"/>
                    </a:lnTo>
                    <a:lnTo>
                      <a:pt x="36" y="211"/>
                    </a:lnTo>
                    <a:lnTo>
                      <a:pt x="55" y="301"/>
                    </a:lnTo>
                    <a:lnTo>
                      <a:pt x="76" y="389"/>
                    </a:lnTo>
                    <a:lnTo>
                      <a:pt x="103" y="476"/>
                    </a:lnTo>
                    <a:lnTo>
                      <a:pt x="123" y="533"/>
                    </a:lnTo>
                    <a:lnTo>
                      <a:pt x="144" y="588"/>
                    </a:lnTo>
                    <a:lnTo>
                      <a:pt x="155" y="632"/>
                    </a:lnTo>
                    <a:lnTo>
                      <a:pt x="158" y="643"/>
                    </a:lnTo>
                    <a:lnTo>
                      <a:pt x="142" y="608"/>
                    </a:lnTo>
                    <a:lnTo>
                      <a:pt x="118" y="544"/>
                    </a:lnTo>
                    <a:lnTo>
                      <a:pt x="95" y="478"/>
                    </a:lnTo>
                    <a:lnTo>
                      <a:pt x="69" y="391"/>
                    </a:lnTo>
                    <a:lnTo>
                      <a:pt x="47" y="302"/>
                    </a:lnTo>
                    <a:lnTo>
                      <a:pt x="29" y="212"/>
                    </a:lnTo>
                    <a:lnTo>
                      <a:pt x="13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>
                  <a:alpha val="20000"/>
                </a:srgbClr>
              </a:solidFill>
              <a:ln w="0">
                <a:solidFill>
                  <a:srgbClr val="44546A">
                    <a:alpha val="2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Kombinationstegning 25"/>
              <p:cNvSpPr>
                <a:spLocks/>
              </p:cNvSpPr>
              <p:nvPr/>
            </p:nvSpPr>
            <p:spPr bwMode="auto">
              <a:xfrm>
                <a:off x="375920" y="6215239"/>
                <a:ext cx="52388" cy="112713"/>
              </a:xfrm>
              <a:custGeom>
                <a:avLst/>
                <a:gdLst>
                  <a:gd name="T0" fmla="*/ 0 w 33"/>
                  <a:gd name="T1" fmla="*/ 0 h 71"/>
                  <a:gd name="T2" fmla="*/ 33 w 33"/>
                  <a:gd name="T3" fmla="*/ 71 h 71"/>
                  <a:gd name="T4" fmla="*/ 24 w 33"/>
                  <a:gd name="T5" fmla="*/ 71 h 71"/>
                  <a:gd name="T6" fmla="*/ 11 w 33"/>
                  <a:gd name="T7" fmla="*/ 36 h 71"/>
                  <a:gd name="T8" fmla="*/ 0 w 33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1">
                    <a:moveTo>
                      <a:pt x="0" y="0"/>
                    </a:moveTo>
                    <a:lnTo>
                      <a:pt x="33" y="71"/>
                    </a:lnTo>
                    <a:lnTo>
                      <a:pt x="24" y="71"/>
                    </a:lnTo>
                    <a:lnTo>
                      <a:pt x="11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>
                  <a:alpha val="20000"/>
                </a:srgbClr>
              </a:solidFill>
              <a:ln w="0">
                <a:solidFill>
                  <a:srgbClr val="44546A">
                    <a:alpha val="2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Kombinationstegning 26"/>
              <p:cNvSpPr>
                <a:spLocks/>
              </p:cNvSpPr>
              <p:nvPr/>
            </p:nvSpPr>
            <p:spPr bwMode="auto">
              <a:xfrm>
                <a:off x="106045" y="5124627"/>
                <a:ext cx="23813" cy="150813"/>
              </a:xfrm>
              <a:custGeom>
                <a:avLst/>
                <a:gdLst>
                  <a:gd name="T0" fmla="*/ 0 w 15"/>
                  <a:gd name="T1" fmla="*/ 0 h 95"/>
                  <a:gd name="T2" fmla="*/ 8 w 15"/>
                  <a:gd name="T3" fmla="*/ 37 h 95"/>
                  <a:gd name="T4" fmla="*/ 8 w 15"/>
                  <a:gd name="T5" fmla="*/ 41 h 95"/>
                  <a:gd name="T6" fmla="*/ 15 w 15"/>
                  <a:gd name="T7" fmla="*/ 95 h 95"/>
                  <a:gd name="T8" fmla="*/ 4 w 15"/>
                  <a:gd name="T9" fmla="*/ 49 h 95"/>
                  <a:gd name="T10" fmla="*/ 0 w 15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95">
                    <a:moveTo>
                      <a:pt x="0" y="0"/>
                    </a:moveTo>
                    <a:lnTo>
                      <a:pt x="8" y="37"/>
                    </a:lnTo>
                    <a:lnTo>
                      <a:pt x="8" y="41"/>
                    </a:lnTo>
                    <a:lnTo>
                      <a:pt x="15" y="95"/>
                    </a:lnTo>
                    <a:lnTo>
                      <a:pt x="4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>
                  <a:alpha val="20000"/>
                </a:srgbClr>
              </a:solidFill>
              <a:ln w="0">
                <a:solidFill>
                  <a:srgbClr val="44546A">
                    <a:alpha val="2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Kombinationstegning 27"/>
              <p:cNvSpPr>
                <a:spLocks/>
              </p:cNvSpPr>
              <p:nvPr/>
            </p:nvSpPr>
            <p:spPr bwMode="auto">
              <a:xfrm>
                <a:off x="317182" y="4649964"/>
                <a:ext cx="638175" cy="1241425"/>
              </a:xfrm>
              <a:custGeom>
                <a:avLst/>
                <a:gdLst>
                  <a:gd name="T0" fmla="*/ 402 w 402"/>
                  <a:gd name="T1" fmla="*/ 0 h 782"/>
                  <a:gd name="T2" fmla="*/ 402 w 402"/>
                  <a:gd name="T3" fmla="*/ 1 h 782"/>
                  <a:gd name="T4" fmla="*/ 363 w 402"/>
                  <a:gd name="T5" fmla="*/ 39 h 782"/>
                  <a:gd name="T6" fmla="*/ 325 w 402"/>
                  <a:gd name="T7" fmla="*/ 79 h 782"/>
                  <a:gd name="T8" fmla="*/ 290 w 402"/>
                  <a:gd name="T9" fmla="*/ 121 h 782"/>
                  <a:gd name="T10" fmla="*/ 255 w 402"/>
                  <a:gd name="T11" fmla="*/ 164 h 782"/>
                  <a:gd name="T12" fmla="*/ 211 w 402"/>
                  <a:gd name="T13" fmla="*/ 222 h 782"/>
                  <a:gd name="T14" fmla="*/ 171 w 402"/>
                  <a:gd name="T15" fmla="*/ 284 h 782"/>
                  <a:gd name="T16" fmla="*/ 133 w 402"/>
                  <a:gd name="T17" fmla="*/ 346 h 782"/>
                  <a:gd name="T18" fmla="*/ 100 w 402"/>
                  <a:gd name="T19" fmla="*/ 411 h 782"/>
                  <a:gd name="T20" fmla="*/ 71 w 402"/>
                  <a:gd name="T21" fmla="*/ 478 h 782"/>
                  <a:gd name="T22" fmla="*/ 45 w 402"/>
                  <a:gd name="T23" fmla="*/ 546 h 782"/>
                  <a:gd name="T24" fmla="*/ 27 w 402"/>
                  <a:gd name="T25" fmla="*/ 617 h 782"/>
                  <a:gd name="T26" fmla="*/ 13 w 402"/>
                  <a:gd name="T27" fmla="*/ 689 h 782"/>
                  <a:gd name="T28" fmla="*/ 7 w 402"/>
                  <a:gd name="T29" fmla="*/ 761 h 782"/>
                  <a:gd name="T30" fmla="*/ 7 w 402"/>
                  <a:gd name="T31" fmla="*/ 782 h 782"/>
                  <a:gd name="T32" fmla="*/ 0 w 402"/>
                  <a:gd name="T33" fmla="*/ 765 h 782"/>
                  <a:gd name="T34" fmla="*/ 1 w 402"/>
                  <a:gd name="T35" fmla="*/ 761 h 782"/>
                  <a:gd name="T36" fmla="*/ 7 w 402"/>
                  <a:gd name="T37" fmla="*/ 688 h 782"/>
                  <a:gd name="T38" fmla="*/ 21 w 402"/>
                  <a:gd name="T39" fmla="*/ 616 h 782"/>
                  <a:gd name="T40" fmla="*/ 40 w 402"/>
                  <a:gd name="T41" fmla="*/ 545 h 782"/>
                  <a:gd name="T42" fmla="*/ 66 w 402"/>
                  <a:gd name="T43" fmla="*/ 475 h 782"/>
                  <a:gd name="T44" fmla="*/ 95 w 402"/>
                  <a:gd name="T45" fmla="*/ 409 h 782"/>
                  <a:gd name="T46" fmla="*/ 130 w 402"/>
                  <a:gd name="T47" fmla="*/ 343 h 782"/>
                  <a:gd name="T48" fmla="*/ 167 w 402"/>
                  <a:gd name="T49" fmla="*/ 281 h 782"/>
                  <a:gd name="T50" fmla="*/ 209 w 402"/>
                  <a:gd name="T51" fmla="*/ 220 h 782"/>
                  <a:gd name="T52" fmla="*/ 253 w 402"/>
                  <a:gd name="T53" fmla="*/ 163 h 782"/>
                  <a:gd name="T54" fmla="*/ 287 w 402"/>
                  <a:gd name="T55" fmla="*/ 120 h 782"/>
                  <a:gd name="T56" fmla="*/ 324 w 402"/>
                  <a:gd name="T57" fmla="*/ 78 h 782"/>
                  <a:gd name="T58" fmla="*/ 362 w 402"/>
                  <a:gd name="T59" fmla="*/ 38 h 782"/>
                  <a:gd name="T60" fmla="*/ 402 w 402"/>
                  <a:gd name="T61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02" h="782">
                    <a:moveTo>
                      <a:pt x="402" y="0"/>
                    </a:moveTo>
                    <a:lnTo>
                      <a:pt x="402" y="1"/>
                    </a:lnTo>
                    <a:lnTo>
                      <a:pt x="363" y="39"/>
                    </a:lnTo>
                    <a:lnTo>
                      <a:pt x="325" y="79"/>
                    </a:lnTo>
                    <a:lnTo>
                      <a:pt x="290" y="121"/>
                    </a:lnTo>
                    <a:lnTo>
                      <a:pt x="255" y="164"/>
                    </a:lnTo>
                    <a:lnTo>
                      <a:pt x="211" y="222"/>
                    </a:lnTo>
                    <a:lnTo>
                      <a:pt x="171" y="284"/>
                    </a:lnTo>
                    <a:lnTo>
                      <a:pt x="133" y="346"/>
                    </a:lnTo>
                    <a:lnTo>
                      <a:pt x="100" y="411"/>
                    </a:lnTo>
                    <a:lnTo>
                      <a:pt x="71" y="478"/>
                    </a:lnTo>
                    <a:lnTo>
                      <a:pt x="45" y="546"/>
                    </a:lnTo>
                    <a:lnTo>
                      <a:pt x="27" y="617"/>
                    </a:lnTo>
                    <a:lnTo>
                      <a:pt x="13" y="689"/>
                    </a:lnTo>
                    <a:lnTo>
                      <a:pt x="7" y="761"/>
                    </a:lnTo>
                    <a:lnTo>
                      <a:pt x="7" y="782"/>
                    </a:lnTo>
                    <a:lnTo>
                      <a:pt x="0" y="765"/>
                    </a:lnTo>
                    <a:lnTo>
                      <a:pt x="1" y="761"/>
                    </a:lnTo>
                    <a:lnTo>
                      <a:pt x="7" y="688"/>
                    </a:lnTo>
                    <a:lnTo>
                      <a:pt x="21" y="616"/>
                    </a:lnTo>
                    <a:lnTo>
                      <a:pt x="40" y="545"/>
                    </a:lnTo>
                    <a:lnTo>
                      <a:pt x="66" y="475"/>
                    </a:lnTo>
                    <a:lnTo>
                      <a:pt x="95" y="409"/>
                    </a:lnTo>
                    <a:lnTo>
                      <a:pt x="130" y="343"/>
                    </a:lnTo>
                    <a:lnTo>
                      <a:pt x="167" y="281"/>
                    </a:lnTo>
                    <a:lnTo>
                      <a:pt x="209" y="220"/>
                    </a:lnTo>
                    <a:lnTo>
                      <a:pt x="253" y="163"/>
                    </a:lnTo>
                    <a:lnTo>
                      <a:pt x="287" y="120"/>
                    </a:lnTo>
                    <a:lnTo>
                      <a:pt x="324" y="78"/>
                    </a:lnTo>
                    <a:lnTo>
                      <a:pt x="362" y="38"/>
                    </a:lnTo>
                    <a:lnTo>
                      <a:pt x="402" y="0"/>
                    </a:lnTo>
                    <a:close/>
                  </a:path>
                </a:pathLst>
              </a:custGeom>
              <a:solidFill>
                <a:srgbClr val="44546A">
                  <a:alpha val="20000"/>
                </a:srgbClr>
              </a:solidFill>
              <a:ln w="0">
                <a:solidFill>
                  <a:srgbClr val="44546A">
                    <a:alpha val="2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Kombinationstegning 28"/>
              <p:cNvSpPr>
                <a:spLocks/>
              </p:cNvSpPr>
              <p:nvPr/>
            </p:nvSpPr>
            <p:spPr bwMode="auto">
              <a:xfrm>
                <a:off x="317182" y="5904089"/>
                <a:ext cx="58738" cy="311150"/>
              </a:xfrm>
              <a:custGeom>
                <a:avLst/>
                <a:gdLst>
                  <a:gd name="T0" fmla="*/ 0 w 37"/>
                  <a:gd name="T1" fmla="*/ 0 h 196"/>
                  <a:gd name="T2" fmla="*/ 6 w 37"/>
                  <a:gd name="T3" fmla="*/ 15 h 196"/>
                  <a:gd name="T4" fmla="*/ 7 w 37"/>
                  <a:gd name="T5" fmla="*/ 18 h 196"/>
                  <a:gd name="T6" fmla="*/ 12 w 37"/>
                  <a:gd name="T7" fmla="*/ 80 h 196"/>
                  <a:gd name="T8" fmla="*/ 21 w 37"/>
                  <a:gd name="T9" fmla="*/ 134 h 196"/>
                  <a:gd name="T10" fmla="*/ 33 w 37"/>
                  <a:gd name="T11" fmla="*/ 188 h 196"/>
                  <a:gd name="T12" fmla="*/ 37 w 37"/>
                  <a:gd name="T13" fmla="*/ 196 h 196"/>
                  <a:gd name="T14" fmla="*/ 22 w 37"/>
                  <a:gd name="T15" fmla="*/ 162 h 196"/>
                  <a:gd name="T16" fmla="*/ 15 w 37"/>
                  <a:gd name="T17" fmla="*/ 146 h 196"/>
                  <a:gd name="T18" fmla="*/ 5 w 37"/>
                  <a:gd name="T19" fmla="*/ 81 h 196"/>
                  <a:gd name="T20" fmla="*/ 1 w 37"/>
                  <a:gd name="T21" fmla="*/ 40 h 196"/>
                  <a:gd name="T22" fmla="*/ 0 w 37"/>
                  <a:gd name="T23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196">
                    <a:moveTo>
                      <a:pt x="0" y="0"/>
                    </a:moveTo>
                    <a:lnTo>
                      <a:pt x="6" y="15"/>
                    </a:lnTo>
                    <a:lnTo>
                      <a:pt x="7" y="18"/>
                    </a:lnTo>
                    <a:lnTo>
                      <a:pt x="12" y="80"/>
                    </a:lnTo>
                    <a:lnTo>
                      <a:pt x="21" y="134"/>
                    </a:lnTo>
                    <a:lnTo>
                      <a:pt x="33" y="188"/>
                    </a:lnTo>
                    <a:lnTo>
                      <a:pt x="37" y="196"/>
                    </a:lnTo>
                    <a:lnTo>
                      <a:pt x="22" y="162"/>
                    </a:lnTo>
                    <a:lnTo>
                      <a:pt x="15" y="146"/>
                    </a:lnTo>
                    <a:lnTo>
                      <a:pt x="5" y="81"/>
                    </a:lnTo>
                    <a:lnTo>
                      <a:pt x="1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>
                  <a:alpha val="20000"/>
                </a:srgbClr>
              </a:solidFill>
              <a:ln w="0">
                <a:solidFill>
                  <a:srgbClr val="44546A">
                    <a:alpha val="2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Kombinationstegning 29"/>
              <p:cNvSpPr>
                <a:spLocks/>
              </p:cNvSpPr>
              <p:nvPr/>
            </p:nvSpPr>
            <p:spPr bwMode="auto">
              <a:xfrm>
                <a:off x="363220" y="6223177"/>
                <a:ext cx="49213" cy="104775"/>
              </a:xfrm>
              <a:custGeom>
                <a:avLst/>
                <a:gdLst>
                  <a:gd name="T0" fmla="*/ 0 w 31"/>
                  <a:gd name="T1" fmla="*/ 0 h 66"/>
                  <a:gd name="T2" fmla="*/ 31 w 31"/>
                  <a:gd name="T3" fmla="*/ 66 h 66"/>
                  <a:gd name="T4" fmla="*/ 24 w 31"/>
                  <a:gd name="T5" fmla="*/ 66 h 66"/>
                  <a:gd name="T6" fmla="*/ 0 w 31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6">
                    <a:moveTo>
                      <a:pt x="0" y="0"/>
                    </a:moveTo>
                    <a:lnTo>
                      <a:pt x="31" y="66"/>
                    </a:lnTo>
                    <a:lnTo>
                      <a:pt x="2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>
                  <a:alpha val="20000"/>
                </a:srgbClr>
              </a:solidFill>
              <a:ln w="0">
                <a:solidFill>
                  <a:srgbClr val="44546A">
                    <a:alpha val="2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Kombinationstegning 30"/>
              <p:cNvSpPr>
                <a:spLocks/>
              </p:cNvSpPr>
              <p:nvPr/>
            </p:nvSpPr>
            <p:spPr bwMode="auto">
              <a:xfrm>
                <a:off x="317182" y="5864402"/>
                <a:ext cx="11113" cy="68263"/>
              </a:xfrm>
              <a:custGeom>
                <a:avLst/>
                <a:gdLst>
                  <a:gd name="T0" fmla="*/ 0 w 7"/>
                  <a:gd name="T1" fmla="*/ 0 h 43"/>
                  <a:gd name="T2" fmla="*/ 7 w 7"/>
                  <a:gd name="T3" fmla="*/ 17 h 43"/>
                  <a:gd name="T4" fmla="*/ 7 w 7"/>
                  <a:gd name="T5" fmla="*/ 43 h 43"/>
                  <a:gd name="T6" fmla="*/ 6 w 7"/>
                  <a:gd name="T7" fmla="*/ 40 h 43"/>
                  <a:gd name="T8" fmla="*/ 0 w 7"/>
                  <a:gd name="T9" fmla="*/ 25 h 43"/>
                  <a:gd name="T10" fmla="*/ 0 w 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3">
                    <a:moveTo>
                      <a:pt x="0" y="0"/>
                    </a:moveTo>
                    <a:lnTo>
                      <a:pt x="7" y="17"/>
                    </a:lnTo>
                    <a:lnTo>
                      <a:pt x="7" y="43"/>
                    </a:lnTo>
                    <a:lnTo>
                      <a:pt x="6" y="40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>
                  <a:alpha val="20000"/>
                </a:srgbClr>
              </a:solidFill>
              <a:ln w="0">
                <a:solidFill>
                  <a:srgbClr val="44546A">
                    <a:alpha val="2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Kombinationstegning 31"/>
              <p:cNvSpPr>
                <a:spLocks/>
              </p:cNvSpPr>
              <p:nvPr/>
            </p:nvSpPr>
            <p:spPr bwMode="auto">
              <a:xfrm>
                <a:off x="340995" y="6135864"/>
                <a:ext cx="73025" cy="192088"/>
              </a:xfrm>
              <a:custGeom>
                <a:avLst/>
                <a:gdLst>
                  <a:gd name="T0" fmla="*/ 0 w 46"/>
                  <a:gd name="T1" fmla="*/ 0 h 121"/>
                  <a:gd name="T2" fmla="*/ 7 w 46"/>
                  <a:gd name="T3" fmla="*/ 16 h 121"/>
                  <a:gd name="T4" fmla="*/ 22 w 46"/>
                  <a:gd name="T5" fmla="*/ 50 h 121"/>
                  <a:gd name="T6" fmla="*/ 33 w 46"/>
                  <a:gd name="T7" fmla="*/ 86 h 121"/>
                  <a:gd name="T8" fmla="*/ 46 w 46"/>
                  <a:gd name="T9" fmla="*/ 121 h 121"/>
                  <a:gd name="T10" fmla="*/ 45 w 46"/>
                  <a:gd name="T11" fmla="*/ 121 h 121"/>
                  <a:gd name="T12" fmla="*/ 14 w 46"/>
                  <a:gd name="T13" fmla="*/ 55 h 121"/>
                  <a:gd name="T14" fmla="*/ 11 w 46"/>
                  <a:gd name="T15" fmla="*/ 44 h 121"/>
                  <a:gd name="T16" fmla="*/ 0 w 46"/>
                  <a:gd name="T1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21">
                    <a:moveTo>
                      <a:pt x="0" y="0"/>
                    </a:moveTo>
                    <a:lnTo>
                      <a:pt x="7" y="16"/>
                    </a:lnTo>
                    <a:lnTo>
                      <a:pt x="22" y="50"/>
                    </a:lnTo>
                    <a:lnTo>
                      <a:pt x="33" y="86"/>
                    </a:lnTo>
                    <a:lnTo>
                      <a:pt x="46" y="121"/>
                    </a:lnTo>
                    <a:lnTo>
                      <a:pt x="45" y="121"/>
                    </a:lnTo>
                    <a:lnTo>
                      <a:pt x="14" y="55"/>
                    </a:lnTo>
                    <a:lnTo>
                      <a:pt x="1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>
                  <a:alpha val="20000"/>
                </a:srgbClr>
              </a:solidFill>
              <a:ln w="0">
                <a:solidFill>
                  <a:srgbClr val="44546A">
                    <a:alpha val="2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a-DK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0" name="Tekstfelt 1"/>
          <p:cNvSpPr txBox="1"/>
          <p:nvPr/>
        </p:nvSpPr>
        <p:spPr>
          <a:xfrm>
            <a:off x="3747580" y="173042"/>
            <a:ext cx="3394479" cy="12293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a-DK" sz="4800" b="1" kern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da-DK" sz="1100" kern="0">
              <a:solidFill>
                <a:sysClr val="windowText" lastClr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da-DK" kern="0">
                <a:solidFill>
                  <a:srgbClr val="4040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da-DK" sz="1100" kern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uppe 4"/>
          <p:cNvGrpSpPr/>
          <p:nvPr/>
        </p:nvGrpSpPr>
        <p:grpSpPr>
          <a:xfrm>
            <a:off x="2289676" y="1288155"/>
            <a:ext cx="3599570" cy="2468051"/>
            <a:chOff x="2434524" y="1288155"/>
            <a:chExt cx="3599570" cy="2468051"/>
          </a:xfrm>
        </p:grpSpPr>
        <p:pic>
          <p:nvPicPr>
            <p:cNvPr id="13" name="Billed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4524" y="1288155"/>
              <a:ext cx="3599570" cy="23996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kstfelt 2"/>
            <p:cNvSpPr txBox="1">
              <a:spLocks noChangeArrowheads="1"/>
            </p:cNvSpPr>
            <p:nvPr/>
          </p:nvSpPr>
          <p:spPr bwMode="auto">
            <a:xfrm>
              <a:off x="2456283" y="3370126"/>
              <a:ext cx="2447758" cy="38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da-DK" sz="1100" kern="0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AFLD Fasterholt</a:t>
              </a:r>
              <a:endParaRPr lang="da-DK" sz="11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uppe 5"/>
          <p:cNvGrpSpPr/>
          <p:nvPr/>
        </p:nvGrpSpPr>
        <p:grpSpPr>
          <a:xfrm>
            <a:off x="6514918" y="1284577"/>
            <a:ext cx="3599570" cy="2511478"/>
            <a:chOff x="6514918" y="1318445"/>
            <a:chExt cx="3599570" cy="2511478"/>
          </a:xfrm>
        </p:grpSpPr>
        <p:pic>
          <p:nvPicPr>
            <p:cNvPr id="12" name="Billede 11" descr="G:\AFLD\Information\Billeder\AFLD Tarm\Luftfoto\Juli 2018\IMG_3591- til hjemmesiden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4918" y="1318445"/>
              <a:ext cx="3599570" cy="24028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kstfelt 2"/>
            <p:cNvSpPr txBox="1">
              <a:spLocks noChangeArrowheads="1"/>
            </p:cNvSpPr>
            <p:nvPr/>
          </p:nvSpPr>
          <p:spPr bwMode="auto">
            <a:xfrm>
              <a:off x="6514918" y="3443843"/>
              <a:ext cx="2447758" cy="38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da-DK" sz="1100" kern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AFLD Tarm</a:t>
              </a:r>
              <a:endParaRPr lang="da-DK" sz="1100" ker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Undertitel 2"/>
          <p:cNvSpPr txBox="1">
            <a:spLocks/>
          </p:cNvSpPr>
          <p:nvPr/>
        </p:nvSpPr>
        <p:spPr>
          <a:xfrm>
            <a:off x="0" y="5123036"/>
            <a:ext cx="12192000" cy="1752600"/>
          </a:xfrm>
          <a:prstGeom prst="rect">
            <a:avLst/>
          </a:prstGeom>
        </p:spPr>
        <p:txBody>
          <a:bodyPr lIns="91352" tIns="45680" rIns="91352" bIns="4568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prstClr val="black">
                    <a:tint val="75000"/>
                  </a:prstClr>
                </a:solidFill>
              </a:rPr>
              <a:t>Torsdag den 13. oktober 2022</a:t>
            </a:r>
          </a:p>
          <a:p>
            <a:endParaRPr lang="da-DK" sz="2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6" name="Rektangel 45"/>
          <p:cNvSpPr/>
          <p:nvPr/>
        </p:nvSpPr>
        <p:spPr>
          <a:xfrm>
            <a:off x="1872172" y="4209588"/>
            <a:ext cx="8729136" cy="769361"/>
          </a:xfrm>
          <a:prstGeom prst="rect">
            <a:avLst/>
          </a:prstGeom>
          <a:noFill/>
        </p:spPr>
        <p:txBody>
          <a:bodyPr wrap="none" lIns="91352" tIns="45680" rIns="91352" bIns="4568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913520"/>
            <a:r>
              <a:rPr lang="da-DK" sz="4400" b="1" cap="all" dirty="0" smtClean="0">
                <a:ln/>
                <a:solidFill>
                  <a:srgbClr val="699035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Asbest – dansk Affaldsforening</a:t>
            </a:r>
            <a:endParaRPr lang="da-DK" sz="4400" b="1" cap="all" dirty="0">
              <a:ln/>
              <a:solidFill>
                <a:srgbClr val="699035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9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220336" y="885401"/>
            <a:ext cx="119716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STATIVER  - DATA</a:t>
            </a:r>
          </a:p>
          <a:p>
            <a:endParaRPr lang="da-DK" dirty="0"/>
          </a:p>
          <a:p>
            <a:r>
              <a:rPr lang="da-DK" dirty="0" smtClean="0"/>
              <a:t>Passer til Bigbags i størrelsen ca. 1mx1mx1.20m</a:t>
            </a:r>
          </a:p>
          <a:p>
            <a:endParaRPr lang="da-DK" dirty="0"/>
          </a:p>
          <a:p>
            <a:r>
              <a:rPr lang="da-DK" dirty="0" smtClean="0"/>
              <a:t>Pris – senest modtaget (stålpriserne i højeste niveau) 13.500,- kr.</a:t>
            </a:r>
          </a:p>
          <a:p>
            <a:endParaRPr lang="da-DK" dirty="0"/>
          </a:p>
          <a:p>
            <a:r>
              <a:rPr lang="da-DK" dirty="0" smtClean="0"/>
              <a:t>Sikker måde ved at kunden slider pladerne ned, når fyldt lukkes </a:t>
            </a:r>
            <a:r>
              <a:rPr lang="da-DK" dirty="0" err="1" smtClean="0"/>
              <a:t>bigbag</a:t>
            </a:r>
            <a:r>
              <a:rPr lang="da-DK" dirty="0" smtClean="0"/>
              <a:t> til og posen ”hældes” ud.</a:t>
            </a:r>
          </a:p>
          <a:p>
            <a:endParaRPr lang="da-DK" dirty="0"/>
          </a:p>
          <a:p>
            <a:r>
              <a:rPr lang="da-DK" dirty="0" smtClean="0"/>
              <a:t>AFLD vil bruge bigbags til mange flere fraktioner fremover – herunder, bøger, blød PVC – alle fraktioner der ændres en smule, kan stativerne stå foran container til den normale fraktion.</a:t>
            </a:r>
          </a:p>
          <a:p>
            <a:endParaRPr lang="da-DK" dirty="0"/>
          </a:p>
          <a:p>
            <a:r>
              <a:rPr lang="da-DK" dirty="0" smtClean="0"/>
              <a:t>Bigbags modtages på paller og koster ca. 68,- </a:t>
            </a:r>
            <a:r>
              <a:rPr lang="da-DK" dirty="0" err="1" smtClean="0"/>
              <a:t>kr</a:t>
            </a:r>
            <a:r>
              <a:rPr lang="da-DK" dirty="0" smtClean="0"/>
              <a:t>/stk.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23" y="4301721"/>
            <a:ext cx="2782834" cy="208712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337" y="3634896"/>
            <a:ext cx="2242544" cy="298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8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>
          <a:xfrm>
            <a:off x="0" y="503172"/>
            <a:ext cx="12192000" cy="592998"/>
          </a:xfrm>
          <a:prstGeom prst="rect">
            <a:avLst/>
          </a:prstGeom>
        </p:spPr>
        <p:txBody>
          <a:bodyPr lIns="91352" tIns="45680" rIns="91352" bIns="45680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a-DK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574800" y="1706740"/>
            <a:ext cx="10020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000" dirty="0" smtClean="0"/>
          </a:p>
          <a:p>
            <a:endParaRPr lang="da-DK" sz="2000" b="1" dirty="0">
              <a:solidFill>
                <a:srgbClr val="699035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da-DK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endParaRPr lang="da-DK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168166"/>
            <a:ext cx="6680818" cy="6689833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718168" y="3373821"/>
            <a:ext cx="2511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På Genbrugspladsen:</a:t>
            </a:r>
          </a:p>
          <a:p>
            <a:r>
              <a:rPr lang="da-DK" dirty="0" smtClean="0"/>
              <a:t>Folder udleveres til kunden, ved afhentning af asbestsække.</a:t>
            </a:r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718168" y="334590"/>
            <a:ext cx="251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Vigtige informationer </a:t>
            </a:r>
            <a:br>
              <a:rPr lang="da-DK" dirty="0" smtClean="0"/>
            </a:br>
            <a:r>
              <a:rPr lang="da-DK" dirty="0" smtClean="0"/>
              <a:t>til kunden.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96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" y="0"/>
            <a:ext cx="12282311" cy="633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0923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48F2AF32DCC44E96CEB0E0E9E056C2" ma:contentTypeVersion="16" ma:contentTypeDescription="Opret et nyt dokument." ma:contentTypeScope="" ma:versionID="60e121930d108149a0294d53f511ee39">
  <xsd:schema xmlns:xsd="http://www.w3.org/2001/XMLSchema" xmlns:xs="http://www.w3.org/2001/XMLSchema" xmlns:p="http://schemas.microsoft.com/office/2006/metadata/properties" xmlns:ns2="cc9c1eb6-0aa8-4ca6-a7e2-a5a85e8eb507" xmlns:ns3="d6cda766-0f2a-4a1c-b5b6-24c2ac27171b" targetNamespace="http://schemas.microsoft.com/office/2006/metadata/properties" ma:root="true" ma:fieldsID="b2c56c1e3c24aeacfc605efaa703d581" ns2:_="" ns3:_="">
    <xsd:import namespace="cc9c1eb6-0aa8-4ca6-a7e2-a5a85e8eb507"/>
    <xsd:import namespace="d6cda766-0f2a-4a1c-b5b6-24c2ac2717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1eb6-0aa8-4ca6-a7e2-a5a85e8eb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9cb38795-a3a1-4d73-94ad-89a11cbe72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da766-0f2a-4a1c-b5b6-24c2ac2717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254ba27-a9f0-4c56-8cb1-f4377b67564e}" ma:internalName="TaxCatchAll" ma:showField="CatchAllData" ma:web="d6cda766-0f2a-4a1c-b5b6-24c2ac2717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3CB2BE-C52C-4875-B650-264A8ED63A8D}"/>
</file>

<file path=customXml/itemProps2.xml><?xml version="1.0" encoding="utf-8"?>
<ds:datastoreItem xmlns:ds="http://schemas.openxmlformats.org/officeDocument/2006/customXml" ds:itemID="{73A98B87-B537-43D7-805F-9DDDEF49E324}"/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126</Words>
  <Application>Microsoft Office PowerPoint</Application>
  <PresentationFormat>Widescreen</PresentationFormat>
  <Paragraphs>25</Paragraphs>
  <Slides>4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Times New Roman</vt:lpstr>
      <vt:lpstr>2_Office-tema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Jozefa Vujovic</dc:creator>
  <cp:lastModifiedBy>Peter  Boisen</cp:lastModifiedBy>
  <cp:revision>76</cp:revision>
  <cp:lastPrinted>2022-10-13T05:33:38Z</cp:lastPrinted>
  <dcterms:created xsi:type="dcterms:W3CDTF">2021-06-15T09:02:29Z</dcterms:created>
  <dcterms:modified xsi:type="dcterms:W3CDTF">2022-10-13T08:49:36Z</dcterms:modified>
</cp:coreProperties>
</file>