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5" r:id="rId5"/>
    <p:sldId id="358" r:id="rId6"/>
    <p:sldId id="259" r:id="rId7"/>
    <p:sldId id="262" r:id="rId8"/>
    <p:sldId id="261" r:id="rId9"/>
    <p:sldId id="360" r:id="rId10"/>
    <p:sldId id="363" r:id="rId11"/>
    <p:sldId id="359" r:id="rId12"/>
    <p:sldId id="278" r:id="rId13"/>
    <p:sldId id="361" r:id="rId14"/>
    <p:sldId id="36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32DC1-8EB7-47DA-90AC-BC8DDA2347DA}" v="109" dt="2022-10-13T11:05:15.07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2" autoAdjust="0"/>
  </p:normalViewPr>
  <p:slideViewPr>
    <p:cSldViewPr snapToGrid="0" showGuides="1">
      <p:cViewPr varScale="1">
        <p:scale>
          <a:sx n="85" d="100"/>
          <a:sy n="85" d="100"/>
        </p:scale>
        <p:origin x="48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Toftegaard" userId="70392d6e-c00a-463f-853e-5950f7fed21a" providerId="ADAL" clId="{AD032DC1-8EB7-47DA-90AC-BC8DDA2347DA}"/>
    <pc:docChg chg="undo custSel addSld delSld modSld sldOrd">
      <pc:chgData name="Niels Toftegaard" userId="70392d6e-c00a-463f-853e-5950f7fed21a" providerId="ADAL" clId="{AD032DC1-8EB7-47DA-90AC-BC8DDA2347DA}" dt="2022-10-13T11:05:15.070" v="802"/>
      <pc:docMkLst>
        <pc:docMk/>
      </pc:docMkLst>
      <pc:sldChg chg="addSp delSp modSp mod ord modClrScheme chgLayout">
        <pc:chgData name="Niels Toftegaard" userId="70392d6e-c00a-463f-853e-5950f7fed21a" providerId="ADAL" clId="{AD032DC1-8EB7-47DA-90AC-BC8DDA2347DA}" dt="2022-10-13T07:46:25.296" v="163" actId="14100"/>
        <pc:sldMkLst>
          <pc:docMk/>
          <pc:sldMk cId="4186732040" sldId="261"/>
        </pc:sldMkLst>
        <pc:spChg chg="del mod ord">
          <ac:chgData name="Niels Toftegaard" userId="70392d6e-c00a-463f-853e-5950f7fed21a" providerId="ADAL" clId="{AD032DC1-8EB7-47DA-90AC-BC8DDA2347DA}" dt="2022-10-12T21:39:10.625" v="23" actId="700"/>
          <ac:spMkLst>
            <pc:docMk/>
            <pc:sldMk cId="4186732040" sldId="261"/>
            <ac:spMk id="4" creationId="{00000000-0000-0000-0000-000000000000}"/>
          </ac:spMkLst>
        </pc:spChg>
        <pc:spChg chg="del mod ord">
          <ac:chgData name="Niels Toftegaard" userId="70392d6e-c00a-463f-853e-5950f7fed21a" providerId="ADAL" clId="{AD032DC1-8EB7-47DA-90AC-BC8DDA2347DA}" dt="2022-10-12T21:39:10.625" v="23" actId="700"/>
          <ac:spMkLst>
            <pc:docMk/>
            <pc:sldMk cId="4186732040" sldId="261"/>
            <ac:spMk id="5" creationId="{00000000-0000-0000-0000-000000000000}"/>
          </ac:spMkLst>
        </pc:spChg>
        <pc:spChg chg="add del mod">
          <ac:chgData name="Niels Toftegaard" userId="70392d6e-c00a-463f-853e-5950f7fed21a" providerId="ADAL" clId="{AD032DC1-8EB7-47DA-90AC-BC8DDA2347DA}" dt="2022-10-12T21:39:06.989" v="22" actId="478"/>
          <ac:spMkLst>
            <pc:docMk/>
            <pc:sldMk cId="4186732040" sldId="261"/>
            <ac:spMk id="8" creationId="{FEAA2D89-71B2-83E4-B0B7-C8604B568614}"/>
          </ac:spMkLst>
        </pc:spChg>
        <pc:spChg chg="add mod ord">
          <ac:chgData name="Niels Toftegaard" userId="70392d6e-c00a-463f-853e-5950f7fed21a" providerId="ADAL" clId="{AD032DC1-8EB7-47DA-90AC-BC8DDA2347DA}" dt="2022-10-12T21:39:10.625" v="23" actId="700"/>
          <ac:spMkLst>
            <pc:docMk/>
            <pc:sldMk cId="4186732040" sldId="261"/>
            <ac:spMk id="9" creationId="{CA4C38AA-46D9-2E89-E683-55BEAC533212}"/>
          </ac:spMkLst>
        </pc:spChg>
        <pc:spChg chg="add mod ord">
          <ac:chgData name="Niels Toftegaard" userId="70392d6e-c00a-463f-853e-5950f7fed21a" providerId="ADAL" clId="{AD032DC1-8EB7-47DA-90AC-BC8DDA2347DA}" dt="2022-10-12T21:43:16.262" v="86" actId="12"/>
          <ac:spMkLst>
            <pc:docMk/>
            <pc:sldMk cId="4186732040" sldId="261"/>
            <ac:spMk id="10" creationId="{18A54F3A-9553-8FA6-D6DA-FB7C7A6026F9}"/>
          </ac:spMkLst>
        </pc:spChg>
        <pc:spChg chg="add mod ord">
          <ac:chgData name="Niels Toftegaard" userId="70392d6e-c00a-463f-853e-5950f7fed21a" providerId="ADAL" clId="{AD032DC1-8EB7-47DA-90AC-BC8DDA2347DA}" dt="2022-10-13T07:46:25.296" v="163" actId="14100"/>
          <ac:spMkLst>
            <pc:docMk/>
            <pc:sldMk cId="4186732040" sldId="261"/>
            <ac:spMk id="11" creationId="{BC31EA90-BC03-5BD2-6E70-EDA76E1195EC}"/>
          </ac:spMkLst>
        </pc:spChg>
        <pc:picChg chg="add mod ord">
          <ac:chgData name="Niels Toftegaard" userId="70392d6e-c00a-463f-853e-5950f7fed21a" providerId="ADAL" clId="{AD032DC1-8EB7-47DA-90AC-BC8DDA2347DA}" dt="2022-10-12T21:43:32.983" v="87" actId="166"/>
          <ac:picMkLst>
            <pc:docMk/>
            <pc:sldMk cId="4186732040" sldId="261"/>
            <ac:picMk id="3" creationId="{14A13716-E84C-DD02-45DF-F7E63D0EA694}"/>
          </ac:picMkLst>
        </pc:picChg>
        <pc:picChg chg="del">
          <ac:chgData name="Niels Toftegaard" userId="70392d6e-c00a-463f-853e-5950f7fed21a" providerId="ADAL" clId="{AD032DC1-8EB7-47DA-90AC-BC8DDA2347DA}" dt="2022-10-12T21:39:03.748" v="21" actId="478"/>
          <ac:picMkLst>
            <pc:docMk/>
            <pc:sldMk cId="4186732040" sldId="261"/>
            <ac:picMk id="7" creationId="{00000000-0000-0000-0000-000000000000}"/>
          </ac:picMkLst>
        </pc:picChg>
      </pc:sldChg>
      <pc:sldChg chg="modSp mod">
        <pc:chgData name="Niels Toftegaard" userId="70392d6e-c00a-463f-853e-5950f7fed21a" providerId="ADAL" clId="{AD032DC1-8EB7-47DA-90AC-BC8DDA2347DA}" dt="2022-10-13T07:48:43.895" v="191" actId="20577"/>
        <pc:sldMkLst>
          <pc:docMk/>
          <pc:sldMk cId="1673803655" sldId="262"/>
        </pc:sldMkLst>
        <pc:spChg chg="mod">
          <ac:chgData name="Niels Toftegaard" userId="70392d6e-c00a-463f-853e-5950f7fed21a" providerId="ADAL" clId="{AD032DC1-8EB7-47DA-90AC-BC8DDA2347DA}" dt="2022-10-13T07:48:43.895" v="191" actId="20577"/>
          <ac:spMkLst>
            <pc:docMk/>
            <pc:sldMk cId="1673803655" sldId="262"/>
            <ac:spMk id="5" creationId="{00000000-0000-0000-0000-000000000000}"/>
          </ac:spMkLst>
        </pc:spChg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2521366397" sldId="267"/>
        </pc:sldMkLst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387296847" sldId="268"/>
        </pc:sldMkLst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3796239721" sldId="269"/>
        </pc:sldMkLst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1922618530" sldId="270"/>
        </pc:sldMkLst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948693095" sldId="271"/>
        </pc:sldMkLst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3356712537" sldId="272"/>
        </pc:sldMkLst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3222450427" sldId="273"/>
        </pc:sldMkLst>
      </pc:sldChg>
      <pc:sldChg chg="del">
        <pc:chgData name="Niels Toftegaard" userId="70392d6e-c00a-463f-853e-5950f7fed21a" providerId="ADAL" clId="{AD032DC1-8EB7-47DA-90AC-BC8DDA2347DA}" dt="2022-10-13T11:03:55.403" v="798" actId="47"/>
        <pc:sldMkLst>
          <pc:docMk/>
          <pc:sldMk cId="651788774" sldId="274"/>
        </pc:sldMkLst>
      </pc:sldChg>
      <pc:sldChg chg="del">
        <pc:chgData name="Niels Toftegaard" userId="70392d6e-c00a-463f-853e-5950f7fed21a" providerId="ADAL" clId="{AD032DC1-8EB7-47DA-90AC-BC8DDA2347DA}" dt="2022-10-13T11:04:03.870" v="800" actId="47"/>
        <pc:sldMkLst>
          <pc:docMk/>
          <pc:sldMk cId="4260947898" sldId="276"/>
        </pc:sldMkLst>
      </pc:sldChg>
      <pc:sldChg chg="del">
        <pc:chgData name="Niels Toftegaard" userId="70392d6e-c00a-463f-853e-5950f7fed21a" providerId="ADAL" clId="{AD032DC1-8EB7-47DA-90AC-BC8DDA2347DA}" dt="2022-10-13T11:03:58.535" v="799" actId="47"/>
        <pc:sldMkLst>
          <pc:docMk/>
          <pc:sldMk cId="900024774" sldId="277"/>
        </pc:sldMkLst>
      </pc:sldChg>
      <pc:sldChg chg="modSp mod ord">
        <pc:chgData name="Niels Toftegaard" userId="70392d6e-c00a-463f-853e-5950f7fed21a" providerId="ADAL" clId="{AD032DC1-8EB7-47DA-90AC-BC8DDA2347DA}" dt="2022-10-12T21:48:30.548" v="90"/>
        <pc:sldMkLst>
          <pc:docMk/>
          <pc:sldMk cId="2999225936" sldId="278"/>
        </pc:sldMkLst>
        <pc:spChg chg="mod">
          <ac:chgData name="Niels Toftegaard" userId="70392d6e-c00a-463f-853e-5950f7fed21a" providerId="ADAL" clId="{AD032DC1-8EB7-47DA-90AC-BC8DDA2347DA}" dt="2022-10-12T21:48:30.548" v="90"/>
          <ac:spMkLst>
            <pc:docMk/>
            <pc:sldMk cId="2999225936" sldId="278"/>
            <ac:spMk id="4" creationId="{00000000-0000-0000-0000-000000000000}"/>
          </ac:spMkLst>
        </pc:spChg>
      </pc:sldChg>
      <pc:sldChg chg="addSp modSp new mod">
        <pc:chgData name="Niels Toftegaard" userId="70392d6e-c00a-463f-853e-5950f7fed21a" providerId="ADAL" clId="{AD032DC1-8EB7-47DA-90AC-BC8DDA2347DA}" dt="2022-10-13T11:05:15.070" v="802"/>
        <pc:sldMkLst>
          <pc:docMk/>
          <pc:sldMk cId="3637645722" sldId="359"/>
        </pc:sldMkLst>
        <pc:picChg chg="add mod">
          <ac:chgData name="Niels Toftegaard" userId="70392d6e-c00a-463f-853e-5950f7fed21a" providerId="ADAL" clId="{AD032DC1-8EB7-47DA-90AC-BC8DDA2347DA}" dt="2022-10-13T11:05:15.070" v="802"/>
          <ac:picMkLst>
            <pc:docMk/>
            <pc:sldMk cId="3637645722" sldId="359"/>
            <ac:picMk id="3" creationId="{332933B9-A417-FAAE-D2B8-71ECD3440C12}"/>
          </ac:picMkLst>
        </pc:picChg>
        <pc:picChg chg="add mod">
          <ac:chgData name="Niels Toftegaard" userId="70392d6e-c00a-463f-853e-5950f7fed21a" providerId="ADAL" clId="{AD032DC1-8EB7-47DA-90AC-BC8DDA2347DA}" dt="2022-10-13T11:04:40.226" v="801"/>
          <ac:picMkLst>
            <pc:docMk/>
            <pc:sldMk cId="3637645722" sldId="359"/>
            <ac:picMk id="5" creationId="{BC59BDF1-AFF3-6321-F20B-1D8A41417761}"/>
          </ac:picMkLst>
        </pc:picChg>
      </pc:sldChg>
      <pc:sldChg chg="addSp modSp new mod modClrScheme chgLayout">
        <pc:chgData name="Niels Toftegaard" userId="70392d6e-c00a-463f-853e-5950f7fed21a" providerId="ADAL" clId="{AD032DC1-8EB7-47DA-90AC-BC8DDA2347DA}" dt="2022-10-13T08:22:39.536" v="754" actId="6549"/>
        <pc:sldMkLst>
          <pc:docMk/>
          <pc:sldMk cId="1741330929" sldId="360"/>
        </pc:sldMkLst>
        <pc:spChg chg="add mod ord">
          <ac:chgData name="Niels Toftegaard" userId="70392d6e-c00a-463f-853e-5950f7fed21a" providerId="ADAL" clId="{AD032DC1-8EB7-47DA-90AC-BC8DDA2347DA}" dt="2022-10-13T08:00:57.075" v="241" actId="20577"/>
          <ac:spMkLst>
            <pc:docMk/>
            <pc:sldMk cId="1741330929" sldId="360"/>
            <ac:spMk id="4" creationId="{B282EC3D-82F8-8382-BACD-0C466EE3D2D0}"/>
          </ac:spMkLst>
        </pc:spChg>
        <pc:spChg chg="add mod ord">
          <ac:chgData name="Niels Toftegaard" userId="70392d6e-c00a-463f-853e-5950f7fed21a" providerId="ADAL" clId="{AD032DC1-8EB7-47DA-90AC-BC8DDA2347DA}" dt="2022-10-13T08:21:47.991" v="750" actId="113"/>
          <ac:spMkLst>
            <pc:docMk/>
            <pc:sldMk cId="1741330929" sldId="360"/>
            <ac:spMk id="5" creationId="{742063AC-02C1-0A1C-2BD0-AEB3C0A846CB}"/>
          </ac:spMkLst>
        </pc:spChg>
        <pc:spChg chg="add mod ord">
          <ac:chgData name="Niels Toftegaard" userId="70392d6e-c00a-463f-853e-5950f7fed21a" providerId="ADAL" clId="{AD032DC1-8EB7-47DA-90AC-BC8DDA2347DA}" dt="2022-10-13T08:22:39.536" v="754" actId="6549"/>
          <ac:spMkLst>
            <pc:docMk/>
            <pc:sldMk cId="1741330929" sldId="360"/>
            <ac:spMk id="6" creationId="{E052F949-15D1-FB42-DB34-81DF8F601751}"/>
          </ac:spMkLst>
        </pc:spChg>
        <pc:picChg chg="add mod">
          <ac:chgData name="Niels Toftegaard" userId="70392d6e-c00a-463f-853e-5950f7fed21a" providerId="ADAL" clId="{AD032DC1-8EB7-47DA-90AC-BC8DDA2347DA}" dt="2022-10-13T08:20:08.198" v="738" actId="14100"/>
          <ac:picMkLst>
            <pc:docMk/>
            <pc:sldMk cId="1741330929" sldId="360"/>
            <ac:picMk id="3" creationId="{FE9F785E-876A-5817-502F-3605B13274CF}"/>
          </ac:picMkLst>
        </pc:picChg>
      </pc:sldChg>
      <pc:sldChg chg="addSp modSp new mod">
        <pc:chgData name="Niels Toftegaard" userId="70392d6e-c00a-463f-853e-5950f7fed21a" providerId="ADAL" clId="{AD032DC1-8EB7-47DA-90AC-BC8DDA2347DA}" dt="2022-10-13T08:04:58.084" v="249" actId="1076"/>
        <pc:sldMkLst>
          <pc:docMk/>
          <pc:sldMk cId="3730170792" sldId="361"/>
        </pc:sldMkLst>
        <pc:picChg chg="add mod">
          <ac:chgData name="Niels Toftegaard" userId="70392d6e-c00a-463f-853e-5950f7fed21a" providerId="ADAL" clId="{AD032DC1-8EB7-47DA-90AC-BC8DDA2347DA}" dt="2022-10-13T08:04:58.084" v="249" actId="1076"/>
          <ac:picMkLst>
            <pc:docMk/>
            <pc:sldMk cId="3730170792" sldId="361"/>
            <ac:picMk id="3" creationId="{7F54E140-D358-9C3B-8D26-3A5250E6AA63}"/>
          </ac:picMkLst>
        </pc:picChg>
      </pc:sldChg>
      <pc:sldChg chg="addSp delSp modSp new mod modClrScheme chgLayout">
        <pc:chgData name="Niels Toftegaard" userId="70392d6e-c00a-463f-853e-5950f7fed21a" providerId="ADAL" clId="{AD032DC1-8EB7-47DA-90AC-BC8DDA2347DA}" dt="2022-10-13T08:16:23.097" v="732" actId="255"/>
        <pc:sldMkLst>
          <pc:docMk/>
          <pc:sldMk cId="252291149" sldId="362"/>
        </pc:sldMkLst>
        <pc:spChg chg="mod">
          <ac:chgData name="Niels Toftegaard" userId="70392d6e-c00a-463f-853e-5950f7fed21a" providerId="ADAL" clId="{AD032DC1-8EB7-47DA-90AC-BC8DDA2347DA}" dt="2022-10-13T08:16:01.443" v="719" actId="26606"/>
          <ac:spMkLst>
            <pc:docMk/>
            <pc:sldMk cId="252291149" sldId="362"/>
            <ac:spMk id="2" creationId="{555A94CB-8CAA-95A5-947B-A4AFF7B8A30C}"/>
          </ac:spMkLst>
        </pc:spChg>
        <pc:spChg chg="mod ord">
          <ac:chgData name="Niels Toftegaard" userId="70392d6e-c00a-463f-853e-5950f7fed21a" providerId="ADAL" clId="{AD032DC1-8EB7-47DA-90AC-BC8DDA2347DA}" dt="2022-10-13T08:16:23.097" v="732" actId="255"/>
          <ac:spMkLst>
            <pc:docMk/>
            <pc:sldMk cId="252291149" sldId="362"/>
            <ac:spMk id="3" creationId="{EDE66F16-9F56-0A07-4ED9-82F95875BA41}"/>
          </ac:spMkLst>
        </pc:spChg>
        <pc:spChg chg="del">
          <ac:chgData name="Niels Toftegaard" userId="70392d6e-c00a-463f-853e-5950f7fed21a" providerId="ADAL" clId="{AD032DC1-8EB7-47DA-90AC-BC8DDA2347DA}" dt="2022-10-13T08:15:30.470" v="692"/>
          <ac:spMkLst>
            <pc:docMk/>
            <pc:sldMk cId="252291149" sldId="362"/>
            <ac:spMk id="4" creationId="{43960C3C-6027-3E89-90CA-2358B3EEFD92}"/>
          </ac:spMkLst>
        </pc:spChg>
        <pc:picChg chg="add mod">
          <ac:chgData name="Niels Toftegaard" userId="70392d6e-c00a-463f-853e-5950f7fed21a" providerId="ADAL" clId="{AD032DC1-8EB7-47DA-90AC-BC8DDA2347DA}" dt="2022-10-13T08:16:01.443" v="719" actId="26606"/>
          <ac:picMkLst>
            <pc:docMk/>
            <pc:sldMk cId="252291149" sldId="362"/>
            <ac:picMk id="6" creationId="{53B5A65E-30C5-A8AE-03FB-5C43D0DE4A74}"/>
          </ac:picMkLst>
        </pc:picChg>
      </pc:sldChg>
      <pc:sldChg chg="addSp delSp modSp new mod modClrScheme chgLayout">
        <pc:chgData name="Niels Toftegaard" userId="70392d6e-c00a-463f-853e-5950f7fed21a" providerId="ADAL" clId="{AD032DC1-8EB7-47DA-90AC-BC8DDA2347DA}" dt="2022-10-13T08:31:38.965" v="797" actId="26606"/>
        <pc:sldMkLst>
          <pc:docMk/>
          <pc:sldMk cId="925041357" sldId="363"/>
        </pc:sldMkLst>
        <pc:spChg chg="mod">
          <ac:chgData name="Niels Toftegaard" userId="70392d6e-c00a-463f-853e-5950f7fed21a" providerId="ADAL" clId="{AD032DC1-8EB7-47DA-90AC-BC8DDA2347DA}" dt="2022-10-13T08:31:38.965" v="797" actId="26606"/>
          <ac:spMkLst>
            <pc:docMk/>
            <pc:sldMk cId="925041357" sldId="363"/>
            <ac:spMk id="2" creationId="{B5C2CF02-3147-EB67-6C93-9EB57D7EBFEF}"/>
          </ac:spMkLst>
        </pc:spChg>
        <pc:spChg chg="mod">
          <ac:chgData name="Niels Toftegaard" userId="70392d6e-c00a-463f-853e-5950f7fed21a" providerId="ADAL" clId="{AD032DC1-8EB7-47DA-90AC-BC8DDA2347DA}" dt="2022-10-13T08:31:38.965" v="797" actId="26606"/>
          <ac:spMkLst>
            <pc:docMk/>
            <pc:sldMk cId="925041357" sldId="363"/>
            <ac:spMk id="3" creationId="{2FAA61A6-FD79-9E12-A0A9-33C115621890}"/>
          </ac:spMkLst>
        </pc:spChg>
        <pc:spChg chg="del mod">
          <ac:chgData name="Niels Toftegaard" userId="70392d6e-c00a-463f-853e-5950f7fed21a" providerId="ADAL" clId="{AD032DC1-8EB7-47DA-90AC-BC8DDA2347DA}" dt="2022-10-13T08:31:31.254" v="794"/>
          <ac:spMkLst>
            <pc:docMk/>
            <pc:sldMk cId="925041357" sldId="363"/>
            <ac:spMk id="4" creationId="{1218F280-0C9B-C5FB-5C5C-80DD8AA28373}"/>
          </ac:spMkLst>
        </pc:spChg>
        <pc:picChg chg="add mod ord">
          <ac:chgData name="Niels Toftegaard" userId="70392d6e-c00a-463f-853e-5950f7fed21a" providerId="ADAL" clId="{AD032DC1-8EB7-47DA-90AC-BC8DDA2347DA}" dt="2022-10-13T08:31:38.965" v="797" actId="26606"/>
          <ac:picMkLst>
            <pc:docMk/>
            <pc:sldMk cId="925041357" sldId="363"/>
            <ac:picMk id="6" creationId="{4241BCC9-CBD0-124E-887D-7D10F77113BE}"/>
          </ac:picMkLst>
        </pc:picChg>
      </pc:sldChg>
    </pc:docChg>
  </pc:docChgLst>
  <pc:docChgLst>
    <pc:chgData name="Niels Toftegaard" userId="70392d6e-c00a-463f-853e-5950f7fed21a" providerId="ADAL" clId="{8841B653-1F5E-4959-B4F9-E2C63FF45714}"/>
    <pc:docChg chg="custSel modSld">
      <pc:chgData name="Niels Toftegaard" userId="70392d6e-c00a-463f-853e-5950f7fed21a" providerId="ADAL" clId="{8841B653-1F5E-4959-B4F9-E2C63FF45714}" dt="2022-10-13T06:50:23.716" v="81" actId="20577"/>
      <pc:docMkLst>
        <pc:docMk/>
      </pc:docMkLst>
      <pc:sldChg chg="modSp mod">
        <pc:chgData name="Niels Toftegaard" userId="70392d6e-c00a-463f-853e-5950f7fed21a" providerId="ADAL" clId="{8841B653-1F5E-4959-B4F9-E2C63FF45714}" dt="2022-10-13T06:50:23.716" v="81" actId="20577"/>
        <pc:sldMkLst>
          <pc:docMk/>
          <pc:sldMk cId="1673803655" sldId="262"/>
        </pc:sldMkLst>
        <pc:spChg chg="mod">
          <ac:chgData name="Niels Toftegaard" userId="70392d6e-c00a-463f-853e-5950f7fed21a" providerId="ADAL" clId="{8841B653-1F5E-4959-B4F9-E2C63FF45714}" dt="2022-10-13T06:50:23.716" v="81" actId="20577"/>
          <ac:spMkLst>
            <pc:docMk/>
            <pc:sldMk cId="1673803655" sldId="26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6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3BB7E-97C7-4D86-937F-5F3D15017E67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485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3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3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0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undboks hvid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82" cy="4672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36" y="4639235"/>
            <a:ext cx="8316552" cy="114598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5849674"/>
            <a:ext cx="8298950" cy="582657"/>
          </a:xfrm>
        </p:spPr>
        <p:txBody>
          <a:bodyPr/>
          <a:lstStyle>
            <a:lvl1pPr marL="0" indent="0" algn="l">
              <a:buNone/>
              <a:defRPr sz="17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maksimalt to linjer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-3600" y="4341600"/>
            <a:ext cx="2360857" cy="329115"/>
          </a:xfrm>
          <a:solidFill>
            <a:schemeClr val="accent1"/>
          </a:solidFill>
        </p:spPr>
        <p:txBody>
          <a:bodyPr wrap="none" lIns="183600" tIns="54000" rIns="180000" bIns="54000" anchor="ctr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30800" y="720000"/>
            <a:ext cx="1368000" cy="13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92000" y="-10886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Tip</a:t>
            </a:r>
            <a:r>
              <a: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Alt + F9 for hurtig visning af hjælpelinjer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1"/>
          </a:xfrm>
          <a:prstGeom prst="rect">
            <a:avLst/>
          </a:prstGeom>
        </p:spPr>
      </p:pic>
      <p:grpSp>
        <p:nvGrpSpPr>
          <p:cNvPr id="14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9" name="Billed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hvid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0564" y="2276475"/>
            <a:ext cx="5808518" cy="3900488"/>
          </a:xfrm>
        </p:spPr>
        <p:txBody>
          <a:bodyPr/>
          <a:lstStyle>
            <a:lvl1pPr>
              <a:lnSpc>
                <a:spcPct val="100000"/>
              </a:lnSpc>
              <a:defRPr sz="4200" b="1"/>
            </a:lvl1pPr>
            <a:lvl2pPr marL="252000" indent="-252000">
              <a:lnSpc>
                <a:spcPct val="100000"/>
              </a:lnSpc>
              <a:buFont typeface="Arial" panose="020B0604020202020204" pitchFamily="34" charset="0"/>
              <a:buChar char="–"/>
              <a:defRPr sz="3600"/>
            </a:lvl2pPr>
          </a:lstStyle>
          <a:p>
            <a:pPr lvl="0"/>
            <a:r>
              <a:rPr lang="da-DK" dirty="0"/>
              <a:t>Indsæt citat, klik </a:t>
            </a:r>
            <a:r>
              <a:rPr lang="da-DK" dirty="0" err="1"/>
              <a:t>Enter</a:t>
            </a:r>
            <a:r>
              <a:rPr lang="da-DK" dirty="0"/>
              <a:t> og Tab for at skrive forfatters navn</a:t>
            </a:r>
          </a:p>
          <a:p>
            <a:pPr lvl="1"/>
            <a:r>
              <a:rPr lang="da-DK" dirty="0"/>
              <a:t>Andet niveau</a:t>
            </a:r>
          </a:p>
        </p:txBody>
      </p:sp>
      <p:pic>
        <p:nvPicPr>
          <p:cNvPr id="9" name="Cita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12" y="2392825"/>
            <a:ext cx="920082" cy="7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hvid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0564" y="2276475"/>
            <a:ext cx="5808518" cy="3900488"/>
          </a:xfrm>
        </p:spPr>
        <p:txBody>
          <a:bodyPr/>
          <a:lstStyle>
            <a:lvl1pPr>
              <a:lnSpc>
                <a:spcPct val="100000"/>
              </a:lnSpc>
              <a:defRPr sz="4200" b="1" baseline="0"/>
            </a:lvl1pPr>
            <a:lvl2pPr marL="252000" indent="-252000">
              <a:lnSpc>
                <a:spcPct val="100000"/>
              </a:lnSpc>
              <a:buFont typeface="Arial" panose="020B0604020202020204" pitchFamily="34" charset="0"/>
              <a:buChar char="–"/>
              <a:defRPr sz="3600"/>
            </a:lvl2pPr>
          </a:lstStyle>
          <a:p>
            <a:pPr lvl="0"/>
            <a:r>
              <a:rPr lang="da-DK" dirty="0"/>
              <a:t>Indsæt citat, klik </a:t>
            </a:r>
            <a:r>
              <a:rPr lang="da-DK" dirty="0" err="1"/>
              <a:t>Enter</a:t>
            </a:r>
            <a:r>
              <a:rPr lang="da-DK" dirty="0"/>
              <a:t> og Tab for at skrive forfatters navn</a:t>
            </a:r>
          </a:p>
          <a:p>
            <a:pPr lvl="1"/>
            <a:r>
              <a:rPr lang="da-DK" dirty="0"/>
              <a:t>Andet niveau</a:t>
            </a:r>
          </a:p>
        </p:txBody>
      </p:sp>
      <p:pic>
        <p:nvPicPr>
          <p:cNvPr id="9" name="Cita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12" y="2392825"/>
            <a:ext cx="920082" cy="7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hvid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0564" y="2276475"/>
            <a:ext cx="5808518" cy="3900488"/>
          </a:xfrm>
        </p:spPr>
        <p:txBody>
          <a:bodyPr/>
          <a:lstStyle>
            <a:lvl1pPr>
              <a:lnSpc>
                <a:spcPct val="100000"/>
              </a:lnSpc>
              <a:defRPr sz="4200" b="1" baseline="0"/>
            </a:lvl1pPr>
            <a:lvl2pPr marL="252000" indent="-252000">
              <a:lnSpc>
                <a:spcPct val="100000"/>
              </a:lnSpc>
              <a:buFont typeface="Arial" panose="020B0604020202020204" pitchFamily="34" charset="0"/>
              <a:buChar char="–"/>
              <a:defRPr sz="3600"/>
            </a:lvl2pPr>
          </a:lstStyle>
          <a:p>
            <a:pPr lvl="0"/>
            <a:r>
              <a:rPr lang="da-DK" dirty="0"/>
              <a:t>Indsæt citat, klik </a:t>
            </a:r>
            <a:r>
              <a:rPr lang="da-DK" dirty="0" err="1"/>
              <a:t>Enter</a:t>
            </a:r>
            <a:r>
              <a:rPr lang="da-DK" dirty="0"/>
              <a:t> og Tab for at skrive forfatters navn</a:t>
            </a:r>
          </a:p>
          <a:p>
            <a:pPr lvl="1"/>
            <a:r>
              <a:rPr lang="da-DK" dirty="0"/>
              <a:t>Andet niveau</a:t>
            </a:r>
          </a:p>
        </p:txBody>
      </p:sp>
      <p:pic>
        <p:nvPicPr>
          <p:cNvPr id="9" name="Cita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13" y="2392825"/>
            <a:ext cx="920080" cy="7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omløben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3600"/>
            <a:ext cx="10621962" cy="78603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en linje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7" hasCustomPrompt="1"/>
          </p:nvPr>
        </p:nvSpPr>
        <p:spPr>
          <a:xfrm>
            <a:off x="731837" y="2024063"/>
            <a:ext cx="10727346" cy="4006850"/>
          </a:xfrm>
        </p:spPr>
        <p:txBody>
          <a:bodyPr numCol="2" spcCol="25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i to spalter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7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mløben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3600"/>
            <a:ext cx="10621962" cy="78603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en linje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7" hasCustomPrompt="1"/>
          </p:nvPr>
        </p:nvSpPr>
        <p:spPr>
          <a:xfrm>
            <a:off x="731837" y="2024063"/>
            <a:ext cx="10727346" cy="4006850"/>
          </a:xfrm>
        </p:spPr>
        <p:txBody>
          <a:bodyPr numCol="1" spcCol="25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</a:t>
            </a:r>
            <a:r>
              <a:rPr lang="da-DK"/>
              <a:t>i en spalte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118" y="365125"/>
            <a:ext cx="10623600" cy="784800"/>
          </a:xfrm>
        </p:spPr>
        <p:txBody>
          <a:bodyPr/>
          <a:lstStyle/>
          <a:p>
            <a:r>
              <a:rPr lang="da-DK" dirty="0"/>
              <a:t>Klik og indsæt overskrift i en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2024063"/>
            <a:ext cx="5237162" cy="40068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412" y="2024063"/>
            <a:ext cx="5232401" cy="40068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indsæt overskrift i maksimalt tre linjer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ndboks sort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118" y="4672885"/>
            <a:ext cx="10764000" cy="1092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0"/>
          </a:xfrm>
          <a:prstGeom prst="rect">
            <a:avLst/>
          </a:prstGeom>
        </p:spPr>
      </p:pic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731838" y="704334"/>
            <a:ext cx="3407676" cy="3188043"/>
          </a:xfrm>
          <a:solidFill>
            <a:schemeClr val="bg2"/>
          </a:solidFill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384048" y="667263"/>
            <a:ext cx="3644627" cy="333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4048" y="985416"/>
            <a:ext cx="3644627" cy="3336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21" name="Pladsholder til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4384048" y="1621617"/>
            <a:ext cx="3644627" cy="270843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da-DK" dirty="0"/>
              <a:t>Gade og nummer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384048" y="1890076"/>
            <a:ext cx="3644627" cy="270843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da-DK" dirty="0"/>
              <a:t>DK-postnummer og by</a:t>
            </a:r>
          </a:p>
        </p:txBody>
      </p:sp>
      <p:sp>
        <p:nvSpPr>
          <p:cNvPr id="23" name="Pladsholder til tekst 6"/>
          <p:cNvSpPr>
            <a:spLocks noGrp="1"/>
          </p:cNvSpPr>
          <p:nvPr>
            <p:ph type="body" sz="quarter" idx="18" hasCustomPrompt="1"/>
          </p:nvPr>
        </p:nvSpPr>
        <p:spPr>
          <a:xfrm>
            <a:off x="4384048" y="2158535"/>
            <a:ext cx="3644627" cy="270843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da-DK" dirty="0"/>
              <a:t>Tlf. + nummer</a:t>
            </a:r>
          </a:p>
        </p:txBody>
      </p:sp>
      <p:sp>
        <p:nvSpPr>
          <p:cNvPr id="24" name="Pladsholder til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4384048" y="2426993"/>
            <a:ext cx="3644627" cy="270843"/>
          </a:xfrm>
        </p:spPr>
        <p:txBody>
          <a:bodyPr>
            <a:noAutofit/>
          </a:bodyPr>
          <a:lstStyle>
            <a:lvl1pPr>
              <a:defRPr sz="1500">
                <a:solidFill>
                  <a:srgbClr val="333333"/>
                </a:solidFill>
              </a:defRPr>
            </a:lvl1pPr>
          </a:lstStyle>
          <a:p>
            <a:pPr lvl="0"/>
            <a:r>
              <a:rPr lang="da-DK" dirty="0"/>
              <a:t>Mailadresse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339160" y="713687"/>
            <a:ext cx="3271978" cy="503773"/>
            <a:chOff x="8278484" y="713687"/>
            <a:chExt cx="3271978" cy="503773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84" y="713687"/>
              <a:ext cx="500623" cy="503773"/>
            </a:xfrm>
            <a:prstGeom prst="rect">
              <a:avLst/>
            </a:prstGeom>
          </p:spPr>
        </p:pic>
        <p:sp>
          <p:nvSpPr>
            <p:cNvPr id="17" name="Tekst www.danskaffaldsforening.dk"/>
            <p:cNvSpPr txBox="1"/>
            <p:nvPr userDrawn="1"/>
          </p:nvSpPr>
          <p:spPr>
            <a:xfrm>
              <a:off x="8882748" y="850157"/>
              <a:ext cx="2667714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dirty="0"/>
                <a:t>www.danskaffaldsforening.dk</a:t>
              </a: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8339160" y="1501487"/>
            <a:ext cx="3271978" cy="503773"/>
            <a:chOff x="8278484" y="1478879"/>
            <a:chExt cx="3271978" cy="503773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84" y="1478879"/>
              <a:ext cx="500623" cy="503773"/>
            </a:xfrm>
            <a:prstGeom prst="rect">
              <a:avLst/>
            </a:prstGeom>
          </p:spPr>
        </p:pic>
        <p:sp>
          <p:nvSpPr>
            <p:cNvPr id="18" name="Tekst linkedin"/>
            <p:cNvSpPr txBox="1"/>
            <p:nvPr userDrawn="1"/>
          </p:nvSpPr>
          <p:spPr>
            <a:xfrm>
              <a:off x="8882748" y="1499933"/>
              <a:ext cx="266771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noProof="1"/>
                <a:t>linkedin.com/company/dansk-affaldsforening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8339160" y="2289287"/>
            <a:ext cx="3271978" cy="503773"/>
            <a:chOff x="8278484" y="2289287"/>
            <a:chExt cx="3271978" cy="503773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84" y="2289287"/>
              <a:ext cx="500623" cy="503773"/>
            </a:xfrm>
            <a:prstGeom prst="rect">
              <a:avLst/>
            </a:prstGeom>
          </p:spPr>
        </p:pic>
        <p:sp>
          <p:nvSpPr>
            <p:cNvPr id="19" name="Tekst @jacobaffald"/>
            <p:cNvSpPr txBox="1"/>
            <p:nvPr userDrawn="1"/>
          </p:nvSpPr>
          <p:spPr>
            <a:xfrm>
              <a:off x="8882748" y="2425757"/>
              <a:ext cx="2667714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noProof="0" dirty="0"/>
                <a:t>@</a:t>
              </a:r>
              <a:r>
                <a:rPr lang="da-DK" sz="1500" noProof="0" dirty="0" err="1"/>
                <a:t>DkAffald</a:t>
              </a:r>
              <a:endParaRPr lang="da-DK" sz="1500" noProof="0" dirty="0"/>
            </a:p>
          </p:txBody>
        </p:sp>
      </p:grpSp>
      <p:grpSp>
        <p:nvGrpSpPr>
          <p:cNvPr id="25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27" name="Billed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29" name="Billed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31" name="Tekst @jacobaffald">
            <a:extLst>
              <a:ext uri="{FF2B5EF4-FFF2-40B4-BE49-F238E27FC236}">
                <a16:creationId xmlns:a16="http://schemas.microsoft.com/office/drawing/2014/main" id="{E252E492-C5F7-44FC-A6D3-B537D5D90F6C}"/>
              </a:ext>
            </a:extLst>
          </p:cNvPr>
          <p:cNvSpPr txBox="1"/>
          <p:nvPr userDrawn="1"/>
        </p:nvSpPr>
        <p:spPr>
          <a:xfrm>
            <a:off x="8943424" y="3232488"/>
            <a:ext cx="266771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noProof="0" dirty="0"/>
              <a:t>@</a:t>
            </a:r>
            <a:r>
              <a:rPr lang="da-DK" sz="1500" noProof="0" dirty="0" err="1"/>
              <a:t>dansk_affaldsforening</a:t>
            </a:r>
            <a:endParaRPr lang="da-DK" sz="1500" noProof="0" dirty="0"/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BBDA77E7-D186-4BD3-9852-C3EDEA3852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8381" y="3077087"/>
            <a:ext cx="722180" cy="5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AppData\Local\Temp\SNAGHTML4835238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76" y="1262093"/>
            <a:ext cx="1609725" cy="32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opboks grøn"/>
          <p:cNvSpPr/>
          <p:nvPr userDrawn="1"/>
        </p:nvSpPr>
        <p:spPr>
          <a:xfrm>
            <a:off x="0" y="0"/>
            <a:ext cx="12189682" cy="4672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Bundboks sort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1" name="Logo hvi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36" y="4639235"/>
            <a:ext cx="8316552" cy="114598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5849674"/>
            <a:ext cx="8298950" cy="582657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maksimalt to linjer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-3600" y="4341600"/>
            <a:ext cx="2364492" cy="329115"/>
          </a:xfrm>
          <a:solidFill>
            <a:schemeClr val="accent1"/>
          </a:solidFill>
        </p:spPr>
        <p:txBody>
          <a:bodyPr wrap="none" lIns="183600" tIns="54000" rIns="180000" bIns="54000" anchor="ctr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15" hasCustomPrompt="1"/>
          </p:nvPr>
        </p:nvSpPr>
        <p:spPr>
          <a:xfrm>
            <a:off x="9698400" y="711200"/>
            <a:ext cx="2019300" cy="24257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a-DK" dirty="0"/>
              <a:t>Klik Indsæt billede ikon og indsæt et ikon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4" name="TextBox 7"/>
          <p:cNvSpPr txBox="1"/>
          <p:nvPr userDrawn="1"/>
        </p:nvSpPr>
        <p:spPr>
          <a:xfrm>
            <a:off x="-2330450" y="19050"/>
            <a:ext cx="2209800" cy="1384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Skift/Vælg layout på dit slide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Højreklik uden for dit slide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br>
              <a:rPr lang="en-GB" sz="1000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en-GB" sz="1000" b="1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når du laver et nyt slide</a:t>
            </a:r>
            <a:endParaRPr lang="en-GB" sz="1000" i="1" noProof="1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boks hvid"/>
          <p:cNvSpPr/>
          <p:nvPr userDrawn="1"/>
        </p:nvSpPr>
        <p:spPr>
          <a:xfrm>
            <a:off x="0" y="0"/>
            <a:ext cx="12189682" cy="467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Bundboks sort"/>
          <p:cNvSpPr/>
          <p:nvPr userDrawn="1"/>
        </p:nvSpPr>
        <p:spPr>
          <a:xfrm>
            <a:off x="0" y="4672886"/>
            <a:ext cx="12189682" cy="2185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1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0" y="5801820"/>
            <a:ext cx="1860485" cy="73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36" y="4639235"/>
            <a:ext cx="8316552" cy="114598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5849674"/>
            <a:ext cx="8298950" cy="582657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maksimalt to linjer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-3600" y="4341600"/>
            <a:ext cx="2364492" cy="329115"/>
          </a:xfrm>
          <a:solidFill>
            <a:schemeClr val="accent1"/>
          </a:solidFill>
        </p:spPr>
        <p:txBody>
          <a:bodyPr wrap="none" lIns="183600" tIns="54000" rIns="180000" bIns="54000" anchor="ctr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15" hasCustomPrompt="1"/>
          </p:nvPr>
        </p:nvSpPr>
        <p:spPr>
          <a:xfrm>
            <a:off x="9698400" y="711200"/>
            <a:ext cx="2019300" cy="24257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a-DK" dirty="0"/>
              <a:t>Klik Indsæt billede ikon og indsæt et ikon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sor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ndboks sort"/>
          <p:cNvSpPr/>
          <p:nvPr userDrawn="1"/>
        </p:nvSpPr>
        <p:spPr>
          <a:xfrm>
            <a:off x="0" y="0"/>
            <a:ext cx="121896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62000" y="365125"/>
            <a:ext cx="7668000" cy="3254375"/>
          </a:xfrm>
        </p:spPr>
        <p:txBody>
          <a:bodyPr anchor="b"/>
          <a:lstStyle>
            <a:lvl1pPr algn="ctr">
              <a:lnSpc>
                <a:spcPct val="10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overskrift i mere end en linje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2000" y="3746501"/>
            <a:ext cx="7668001" cy="925958"/>
          </a:xfr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og indsæt underoverskrift i mere end en linje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657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3600"/>
            <a:ext cx="10621962" cy="78603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en linje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2243819"/>
            <a:ext cx="7081382" cy="3787094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da-DK" dirty="0"/>
              <a:t>Klik for at tilføje hovedpunkter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indhold 3"/>
          <p:cNvSpPr>
            <a:spLocks noGrp="1"/>
          </p:cNvSpPr>
          <p:nvPr>
            <p:ph sz="quarter" idx="15" hasCustomPrompt="1"/>
          </p:nvPr>
        </p:nvSpPr>
        <p:spPr>
          <a:xfrm>
            <a:off x="8676820" y="2276475"/>
            <a:ext cx="2067380" cy="214040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a-DK" dirty="0"/>
              <a:t>Klik på Indsæt billede ikon og indsæt et ikon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731838" y="1348015"/>
            <a:ext cx="10730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5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118" y="365125"/>
            <a:ext cx="10764000" cy="78466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maksimalt to linjer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0" name="Billed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12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03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10000"/>
              </a:lnSpc>
            </a:pPr>
            <a:endParaRPr lang="da-DK" sz="190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en-GB" smtClean="0"/>
              <a:pPr/>
              <a:t>13/10/2022</a:t>
            </a:fld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0" y="-2"/>
            <a:ext cx="12189600" cy="6858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f.eks. video, </a:t>
            </a:r>
            <a:r>
              <a:rPr lang="da-DK" noProof="0" dirty="0" err="1"/>
              <a:t>SmartArt</a:t>
            </a:r>
            <a:r>
              <a:rPr lang="da-DK" noProof="0" dirty="0"/>
              <a:t> eller anden stor grafik på dette slide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7698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3374" y="365125"/>
            <a:ext cx="5276744" cy="126365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maksimalt tre linjer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221413" y="2276476"/>
            <a:ext cx="5232400" cy="37544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69000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Billed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14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5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6221413" y="0"/>
            <a:ext cx="5970587" cy="6858000"/>
          </a:xfrm>
          <a:solidFill>
            <a:schemeClr val="bg1"/>
          </a:solidFill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3600" y="365125"/>
            <a:ext cx="5245400" cy="126365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 i maksimalt tre linjer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31839" y="2276476"/>
            <a:ext cx="5237162" cy="37544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4"/>
          <p:cNvGrpSpPr>
            <a:grpSpLocks/>
          </p:cNvGrpSpPr>
          <p:nvPr userDrawn="1"/>
        </p:nvGrpSpPr>
        <p:grpSpPr bwMode="auto">
          <a:xfrm>
            <a:off x="-2189466" y="-10886"/>
            <a:ext cx="2041525" cy="3513782"/>
            <a:chOff x="303212" y="1570038"/>
            <a:chExt cx="2041700" cy="3513783"/>
          </a:xfrm>
        </p:grpSpPr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03212" y="1570038"/>
              <a:ext cx="2032174" cy="351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</a:t>
              </a: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Højreklik evt.på billedet </a:t>
              </a:r>
              <a:b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dit slide</a:t>
              </a:r>
              <a:b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</a:t>
              </a:r>
              <a:r>
                <a:rPr 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vælg </a:t>
              </a:r>
              <a:r>
                <a:rPr 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Billed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00" y="2837270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pe 57"/>
            <p:cNvGrpSpPr>
              <a:grpSpLocks/>
            </p:cNvGrpSpPr>
            <p:nvPr/>
          </p:nvGrpSpPr>
          <p:grpSpPr bwMode="auto">
            <a:xfrm>
              <a:off x="1989213" y="3687460"/>
              <a:ext cx="330061" cy="378995"/>
              <a:chOff x="1018031" y="5700889"/>
              <a:chExt cx="373412" cy="428773"/>
            </a:xfrm>
          </p:grpSpPr>
          <p:pic>
            <p:nvPicPr>
              <p:cNvPr id="14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ounded Rectangle 25"/>
              <p:cNvSpPr/>
              <p:nvPr/>
            </p:nvSpPr>
            <p:spPr bwMode="auto">
              <a:xfrm>
                <a:off x="1023497" y="5701233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746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00" cy="6855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6118" y="365125"/>
            <a:ext cx="10764000" cy="12636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2276475"/>
            <a:ext cx="10728324" cy="3754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583997"/>
            <a:ext cx="5237162" cy="274004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en-GB" smtClean="0"/>
              <a:pPr/>
              <a:t>13/10/2022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838" y="6218871"/>
            <a:ext cx="5237162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77" y="6218871"/>
            <a:ext cx="518762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" y="1239184"/>
            <a:ext cx="12189600" cy="68557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2894"/>
            <a:ext cx="1457870" cy="5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72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3" r:id="rId14"/>
    <p:sldLayoutId id="2147483652" r:id="rId15"/>
    <p:sldLayoutId id="2147483654" r:id="rId16"/>
    <p:sldLayoutId id="2147483655" r:id="rId17"/>
    <p:sldLayoutId id="2147483671" r:id="rId18"/>
  </p:sldLayoutIdLs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044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5" userDrawn="1">
          <p15:clr>
            <a:srgbClr val="F26B43"/>
          </p15:clr>
        </p15:guide>
        <p15:guide id="3" orient="horz" pos="230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3799" userDrawn="1">
          <p15:clr>
            <a:srgbClr val="F26B43"/>
          </p15:clr>
        </p15:guide>
        <p15:guide id="7" pos="3760" userDrawn="1">
          <p15:clr>
            <a:srgbClr val="F26B43"/>
          </p15:clr>
        </p15:guide>
        <p15:guide id="8" pos="3919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6.emf"/><Relationship Id="rId21" Type="http://schemas.openxmlformats.org/officeDocument/2006/relationships/image" Target="../media/image33.pn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emf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4.emf"/><Relationship Id="rId15" Type="http://schemas.openxmlformats.org/officeDocument/2006/relationships/image" Target="../media/image27.emf"/><Relationship Id="rId23" Type="http://schemas.openxmlformats.org/officeDocument/2006/relationships/image" Target="../media/image35.png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7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asbest-huset.dk/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t.dk/arbejdsmiljoeproblemer/kemi/asbes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21" Type="http://schemas.openxmlformats.org/officeDocument/2006/relationships/image" Target="../media/image54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jpe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best-huset.d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png"/><Relationship Id="rId4" Type="http://schemas.openxmlformats.org/officeDocument/2006/relationships/hyperlink" Target="https://bm.dk/nyheder-presse/pressemeddelelser/2022/05/ny-asbestaftale-paa-plad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amr.dk/nyheder/nyheder/2022/08/arbejdsmiljoeraadet-bekraefter-behovet-for-autorisationsordning-mv-paa-asbest-omraadet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dr.dk/nyheder/penge/kontant/boernefamilie-bestilte-asbestrengoering-det-floej-rundt-med-kraeftfremkaldende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png"/><Relationship Id="rId4" Type="http://schemas.openxmlformats.org/officeDocument/2006/relationships/hyperlink" Target="https://www.dr.dk/nyheder/indland/en-samlet-byggebranche-anbefaler-strammere-regler-saa-faerre-doer-af-asbest-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ing.dk/wastetech/artikel/folketinget-strammer-krav-til-asbesthaandtering?check_logged_in=1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32" y="4337288"/>
            <a:ext cx="774000" cy="1058610"/>
          </a:xfrm>
          <a:prstGeom prst="rect">
            <a:avLst/>
          </a:prstGeom>
        </p:spPr>
      </p:pic>
      <p:pic>
        <p:nvPicPr>
          <p:cNvPr id="3" name="Pladsholder til indho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44" y="4532760"/>
            <a:ext cx="774000" cy="774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9" y="4532760"/>
            <a:ext cx="774000" cy="774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Ikoner </a:t>
            </a:r>
            <a:r>
              <a:rPr lang="da-DK" noProof="1"/>
              <a:t>(copy / paste)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695575"/>
            <a:ext cx="1041750" cy="106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38" y="2738325"/>
            <a:ext cx="555750" cy="98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38" y="2943075"/>
            <a:ext cx="902250" cy="77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6" y="3229950"/>
            <a:ext cx="1059750" cy="81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18" y="2896950"/>
            <a:ext cx="567000" cy="870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31" y="3039938"/>
            <a:ext cx="978750" cy="72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94" y="3147825"/>
            <a:ext cx="1023750" cy="616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57" y="3150075"/>
            <a:ext cx="1167750" cy="614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20" y="2896950"/>
            <a:ext cx="891000" cy="92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3" y="4598746"/>
            <a:ext cx="1165500" cy="769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38" y="4518968"/>
            <a:ext cx="679500" cy="767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52" y="4598746"/>
            <a:ext cx="965250" cy="884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16" y="4446968"/>
            <a:ext cx="1113750" cy="83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0" y="4518968"/>
            <a:ext cx="1107000" cy="839250"/>
          </a:xfrm>
          <a:prstGeom prst="rect">
            <a:avLst/>
          </a:prstGeom>
        </p:spPr>
      </p:pic>
      <p:pic>
        <p:nvPicPr>
          <p:cNvPr id="21" name="Billede 20" descr="Et billede, der indeholder objekt&#10;&#10;Automatisk genereret beskrivelse">
            <a:extLst>
              <a:ext uri="{FF2B5EF4-FFF2-40B4-BE49-F238E27FC236}">
                <a16:creationId xmlns:a16="http://schemas.microsoft.com/office/drawing/2014/main" id="{7216EA6D-6856-4D6A-876F-B0E9C70531D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54" y="2097099"/>
            <a:ext cx="1847274" cy="47204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569AB435-2F1D-4613-8800-50C5807F91C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07" y="1986756"/>
            <a:ext cx="813955" cy="692727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67F3A08-A1E0-4662-9182-349684E67B5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87" y="2019468"/>
            <a:ext cx="1179561" cy="627303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9B58AF78-64AE-4087-B757-99C3814A314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22" y="1851096"/>
            <a:ext cx="787016" cy="9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2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hlinkClick r:id="rId2"/>
            <a:extLst>
              <a:ext uri="{FF2B5EF4-FFF2-40B4-BE49-F238E27FC236}">
                <a16:creationId xmlns:a16="http://schemas.microsoft.com/office/drawing/2014/main" id="{7F54E140-D358-9C3B-8D26-3A5250E6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4" y="454044"/>
            <a:ext cx="11839732" cy="5516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17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A94CB-8CAA-95A5-947B-A4AFF7B8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Debat og diskussion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E66F16-9F56-0A07-4ED9-82F95875B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dirty="0"/>
              <a:t>Skal vi involvere os i arbejdet med Autorisationsordning? </a:t>
            </a:r>
          </a:p>
          <a:p>
            <a:endParaRPr lang="da-DK" sz="2400" dirty="0"/>
          </a:p>
          <a:p>
            <a:r>
              <a:rPr lang="da-DK" sz="2400" dirty="0"/>
              <a:t>Med hvilke input?</a:t>
            </a:r>
          </a:p>
          <a:p>
            <a:endParaRPr lang="da-DK" sz="2400" dirty="0"/>
          </a:p>
          <a:p>
            <a:r>
              <a:rPr lang="da-DK" sz="2400" dirty="0"/>
              <a:t>Hvordan kan kommuner og affaldsselskaber bidrage til formidlingen af farer og forholdsregler ved asbest?</a:t>
            </a:r>
          </a:p>
          <a:p>
            <a:endParaRPr lang="da-DK" sz="2400" dirty="0"/>
          </a:p>
          <a:p>
            <a:r>
              <a:rPr lang="da-DK" sz="2400" dirty="0"/>
              <a:t>Herunder udbredelse af kendskab til Asbesthuset?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3B5A65E-30C5-A8AE-03FB-5C43D0DE4A7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5" y="2312987"/>
            <a:ext cx="2066925" cy="2066925"/>
          </a:xfrm>
        </p:spPr>
      </p:pic>
    </p:spTree>
    <p:extLst>
      <p:ext uri="{BB962C8B-B14F-4D97-AF65-F5344CB8AC3E}">
        <p14:creationId xmlns:p14="http://schemas.microsoft.com/office/powerpoint/2010/main" val="2522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1132" y="363600"/>
            <a:ext cx="10621962" cy="786039"/>
          </a:xfrm>
        </p:spPr>
        <p:txBody>
          <a:bodyPr/>
          <a:lstStyle/>
          <a:p>
            <a:r>
              <a:rPr lang="da-DK" dirty="0"/>
              <a:t>Masser af info på at.dk</a:t>
            </a:r>
          </a:p>
        </p:txBody>
      </p:sp>
      <p:pic>
        <p:nvPicPr>
          <p:cNvPr id="7" name="Billede 6">
            <a:hlinkClick r:id="rId3"/>
            <a:extLst>
              <a:ext uri="{FF2B5EF4-FFF2-40B4-BE49-F238E27FC236}">
                <a16:creationId xmlns:a16="http://schemas.microsoft.com/office/drawing/2014/main" id="{9867114E-FDB9-6158-6752-5CD531EAE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8982">
            <a:off x="953405" y="1512303"/>
            <a:ext cx="9854029" cy="5350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dsholder til indhold 3"/>
          <p:cNvSpPr>
            <a:spLocks noGrp="1"/>
          </p:cNvSpPr>
          <p:nvPr>
            <p:ph sz="quarter" idx="17"/>
          </p:nvPr>
        </p:nvSpPr>
        <p:spPr>
          <a:xfrm>
            <a:off x="5880419" y="735301"/>
            <a:ext cx="5334943" cy="414338"/>
          </a:xfrm>
        </p:spPr>
        <p:txBody>
          <a:bodyPr numCol="1"/>
          <a:lstStyle/>
          <a:p>
            <a:pPr>
              <a:buNone/>
            </a:pPr>
            <a:r>
              <a:rPr lang="da-DK" i="1" dirty="0"/>
              <a:t>https://at.dk/arbejdsmiljoeproblemer/kemi/asbest</a:t>
            </a:r>
          </a:p>
        </p:txBody>
      </p:sp>
    </p:spTree>
    <p:extLst>
      <p:ext uri="{BB962C8B-B14F-4D97-AF65-F5344CB8AC3E}">
        <p14:creationId xmlns:p14="http://schemas.microsoft.com/office/powerpoint/2010/main" val="389881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Piktogrammer </a:t>
            </a:r>
            <a:r>
              <a:rPr lang="da-DK" noProof="1"/>
              <a:t>(copy / paste)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C7BB3F-71B9-344F-BFB1-B9EE7F55A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" y="1944818"/>
            <a:ext cx="1289050" cy="128905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A1673681-6D2D-684E-B20F-AB0D330A0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85" y="1944818"/>
            <a:ext cx="1289050" cy="1289050"/>
          </a:xfrm>
          <a:prstGeom prst="rect">
            <a:avLst/>
          </a:prstGeom>
        </p:spPr>
      </p:pic>
      <p:pic>
        <p:nvPicPr>
          <p:cNvPr id="29" name="Billede 28" descr="Et billede, der indeholder skilt, udendørs, tekst, rød&#10;&#10;Automatisk genereret beskrivelse">
            <a:extLst>
              <a:ext uri="{FF2B5EF4-FFF2-40B4-BE49-F238E27FC236}">
                <a16:creationId xmlns:a16="http://schemas.microsoft.com/office/drawing/2014/main" id="{2F5DFCEB-1A24-1A42-AC94-1A52680EB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0" y="1944818"/>
            <a:ext cx="1289050" cy="1289050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7D98E489-9C13-6341-B4B5-E58956D79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894" y="1944818"/>
            <a:ext cx="1286532" cy="1289050"/>
          </a:xfrm>
          <a:prstGeom prst="rect">
            <a:avLst/>
          </a:prstGeom>
        </p:spPr>
      </p:pic>
      <p:pic>
        <p:nvPicPr>
          <p:cNvPr id="33" name="Billede 32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1C438127-E027-6942-AD83-8C343650C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0" y="1943557"/>
            <a:ext cx="1289050" cy="1291573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5783CDED-C481-C646-9D64-7148C114E5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85" y="1944818"/>
            <a:ext cx="1289050" cy="1289050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2C1DF0AC-C866-414A-B13D-09F01E556D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12" y="1944818"/>
            <a:ext cx="1289050" cy="1289050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095EE88E-95BF-4749-BAB3-DFDC22E860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12" y="3528854"/>
            <a:ext cx="1289050" cy="1289050"/>
          </a:xfrm>
          <a:prstGeom prst="rect">
            <a:avLst/>
          </a:prstGeom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9961079E-A0F8-A246-ABCE-1EA8FD6B1E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" y="3528854"/>
            <a:ext cx="1289050" cy="1289050"/>
          </a:xfrm>
          <a:prstGeom prst="rect">
            <a:avLst/>
          </a:prstGeom>
        </p:spPr>
      </p:pic>
      <p:pic>
        <p:nvPicPr>
          <p:cNvPr id="43" name="Billede 42">
            <a:extLst>
              <a:ext uri="{FF2B5EF4-FFF2-40B4-BE49-F238E27FC236}">
                <a16:creationId xmlns:a16="http://schemas.microsoft.com/office/drawing/2014/main" id="{4CE73BF8-DA24-9841-8DE4-9EDDAE681F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85" y="3528854"/>
            <a:ext cx="1289050" cy="1289050"/>
          </a:xfrm>
          <a:prstGeom prst="rect">
            <a:avLst/>
          </a:prstGeom>
        </p:spPr>
      </p:pic>
      <p:pic>
        <p:nvPicPr>
          <p:cNvPr id="45" name="Billede 44">
            <a:extLst>
              <a:ext uri="{FF2B5EF4-FFF2-40B4-BE49-F238E27FC236}">
                <a16:creationId xmlns:a16="http://schemas.microsoft.com/office/drawing/2014/main" id="{782ED8FC-AB2C-2B45-91E8-CF2DF558F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0" y="3528854"/>
            <a:ext cx="1289050" cy="1289050"/>
          </a:xfrm>
          <a:prstGeom prst="rect">
            <a:avLst/>
          </a:prstGeom>
        </p:spPr>
      </p:pic>
      <p:pic>
        <p:nvPicPr>
          <p:cNvPr id="47" name="Billede 4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BB35842-63BC-1F42-8FFE-A9FC44F3BA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35" y="3528854"/>
            <a:ext cx="1289050" cy="1289050"/>
          </a:xfrm>
          <a:prstGeom prst="rect">
            <a:avLst/>
          </a:prstGeom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6ED81C3F-316C-1648-8844-F65EA70334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0" y="3528854"/>
            <a:ext cx="1289050" cy="1289050"/>
          </a:xfrm>
          <a:prstGeom prst="rect">
            <a:avLst/>
          </a:prstGeom>
        </p:spPr>
      </p:pic>
      <p:pic>
        <p:nvPicPr>
          <p:cNvPr id="51" name="Billede 50">
            <a:extLst>
              <a:ext uri="{FF2B5EF4-FFF2-40B4-BE49-F238E27FC236}">
                <a16:creationId xmlns:a16="http://schemas.microsoft.com/office/drawing/2014/main" id="{A6B7AA65-B6B4-F545-A6BC-8873069B86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85" y="3528854"/>
            <a:ext cx="1289050" cy="128905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F4905A7-D83A-4B93-933C-DEB95804F3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60" y="5111628"/>
            <a:ext cx="1288800" cy="1288800"/>
          </a:xfrm>
          <a:prstGeom prst="rect">
            <a:avLst/>
          </a:prstGeom>
        </p:spPr>
      </p:pic>
      <p:pic>
        <p:nvPicPr>
          <p:cNvPr id="6" name="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72B6FA8-1041-4B9F-A72A-B2B8CE1324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0" y="5112890"/>
            <a:ext cx="1288800" cy="1288800"/>
          </a:xfrm>
          <a:prstGeom prst="rect">
            <a:avLst/>
          </a:prstGeom>
        </p:spPr>
      </p:pic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2CDF42C-CD21-4126-B842-5EBA61F2316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35" y="5111628"/>
            <a:ext cx="1288800" cy="1288800"/>
          </a:xfrm>
          <a:prstGeom prst="rect">
            <a:avLst/>
          </a:prstGeom>
        </p:spPr>
      </p:pic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9FC28CD-E218-47DA-B2AB-6643AEED62E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35" y="5111628"/>
            <a:ext cx="1288800" cy="1288800"/>
          </a:xfrm>
          <a:prstGeom prst="rect">
            <a:avLst/>
          </a:prstGeom>
        </p:spPr>
      </p:pic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DCD5362-2A2A-4A8E-AE3A-A9F4A80A353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10" y="5111628"/>
            <a:ext cx="1288800" cy="1288800"/>
          </a:xfrm>
          <a:prstGeom prst="rect">
            <a:avLst/>
          </a:prstGeom>
        </p:spPr>
      </p:pic>
      <p:pic>
        <p:nvPicPr>
          <p:cNvPr id="14" name="Billede 13" descr="Et billede, der indeholder skjorte, tegning, skilt&#10;&#10;Automatisk genereret beskrivelse">
            <a:extLst>
              <a:ext uri="{FF2B5EF4-FFF2-40B4-BE49-F238E27FC236}">
                <a16:creationId xmlns:a16="http://schemas.microsoft.com/office/drawing/2014/main" id="{3DD45406-854C-471C-9344-0698BE43875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35" y="5111628"/>
            <a:ext cx="1288800" cy="12888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A766BF4-97EE-4978-A272-99D2EEEA3B5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8412" y="5111628"/>
            <a:ext cx="1288800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9" y="1628775"/>
            <a:ext cx="5204111" cy="29293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arbejder du med tekstniveauer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731838" y="4799497"/>
            <a:ext cx="5237162" cy="125340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72000" tIns="72000" rIns="72000" bIns="72000">
            <a:spAutoFit/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200" baseline="0">
                <a:solidFill>
                  <a:schemeClr val="tx1"/>
                </a:solidFill>
                <a:latin typeface="Nationalbank" panose="020B0503040000020004" pitchFamily="2" charset="0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99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200" b="1">
                <a:solidFill>
                  <a:schemeClr val="tx1"/>
                </a:solidFill>
                <a:latin typeface="Nationalbank" panose="020B0503040000020004" pitchFamily="2" charset="0"/>
              </a:defRPr>
            </a:lvl2pPr>
            <a:lvl3pPr marL="230400" indent="-230400" algn="l" rtl="0" eaLnBrk="1" fontAlgn="base" hangingPunct="1">
              <a:lnSpc>
                <a:spcPct val="99000"/>
              </a:lnSpc>
              <a:spcBef>
                <a:spcPts val="2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Nationalbank" panose="020B0503040000020004" pitchFamily="2" charset="0"/>
              </a:defRPr>
            </a:lvl3pPr>
            <a:lvl4pPr marL="54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Nationalbank" panose="020B0503040000020004" pitchFamily="2" charset="0"/>
              </a:defRPr>
            </a:lvl4pPr>
            <a:lvl5pPr marL="90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Nationalbank" panose="020B0503040000020004" pitchFamily="2" charset="0"/>
              </a:defRPr>
            </a:lvl5pPr>
            <a:lvl6pPr marL="126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162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7pPr>
            <a:lvl8pPr marL="198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8pPr>
            <a:lvl9pPr marL="234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zh-CN" sz="1200" b="1" noProof="1">
                <a:latin typeface="Arial" panose="020B0604020202020204" pitchFamily="34" charset="0"/>
              </a:rPr>
              <a:t>Niveau 1 </a:t>
            </a:r>
            <a:r>
              <a:rPr lang="da-DK" altLang="zh-CN" sz="1200" noProof="1">
                <a:latin typeface="Arial" panose="020B0604020202020204" pitchFamily="34" charset="0"/>
              </a:rPr>
              <a:t>= Almindelig tekst 19 pkt.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zh-CN" sz="1200" b="1" noProof="1">
                <a:latin typeface="Arial" panose="020B0604020202020204" pitchFamily="34" charset="0"/>
              </a:rPr>
              <a:t>Niveau 2 </a:t>
            </a:r>
            <a:r>
              <a:rPr lang="da-DK" altLang="zh-CN" sz="1200" noProof="1">
                <a:latin typeface="Arial" panose="020B0604020202020204" pitchFamily="34" charset="0"/>
              </a:rPr>
              <a:t>= Punktopstilling 25 pkt.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zh-CN" sz="1200" b="1" noProof="1">
                <a:latin typeface="Arial" panose="020B0604020202020204" pitchFamily="34" charset="0"/>
              </a:rPr>
              <a:t>Niveau 3 </a:t>
            </a:r>
            <a:r>
              <a:rPr lang="da-DK" altLang="zh-CN" sz="1200" noProof="1">
                <a:latin typeface="Arial" panose="020B0604020202020204" pitchFamily="34" charset="0"/>
              </a:rPr>
              <a:t>= Punktopstilling med indryk 22 pkt.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zh-CN" sz="1200" b="1" noProof="1">
                <a:latin typeface="Arial" panose="020B0604020202020204" pitchFamily="34" charset="0"/>
              </a:rPr>
              <a:t>Niveau 4 </a:t>
            </a:r>
            <a:r>
              <a:rPr lang="da-DK" altLang="zh-CN" sz="1200" noProof="1">
                <a:latin typeface="Arial" panose="020B0604020202020204" pitchFamily="34" charset="0"/>
              </a:rPr>
              <a:t>= Punktopstilling med indryk 19 pkt.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zh-CN" sz="1200" b="1" noProof="1">
                <a:latin typeface="Arial" panose="020B0604020202020204" pitchFamily="34" charset="0"/>
              </a:rPr>
              <a:t>Niveau 5 </a:t>
            </a:r>
            <a:r>
              <a:rPr lang="da-DK" altLang="zh-CN" sz="1200" noProof="1">
                <a:latin typeface="Arial" panose="020B0604020202020204" pitchFamily="34" charset="0"/>
              </a:rPr>
              <a:t>= Punktopstilling med indryk 16 pkt.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zh-CN" sz="1200" b="1" noProof="1">
                <a:latin typeface="Arial" panose="020B0604020202020204" pitchFamily="34" charset="0"/>
              </a:rPr>
              <a:t>Niveau 6 </a:t>
            </a:r>
            <a:r>
              <a:rPr lang="da-DK" altLang="zh-CN" sz="1200" noProof="1">
                <a:latin typeface="Arial" panose="020B0604020202020204" pitchFamily="34" charset="0"/>
              </a:rPr>
              <a:t>= Punktopstilling med indryk 13 pkt.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223002" y="1628775"/>
            <a:ext cx="5130797" cy="410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800" indent="-1908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0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da-DK" altLang="zh-CN" sz="1400" noProof="1">
                <a:cs typeface="Arial" panose="020B0604020202020204" pitchFamily="34" charset="0"/>
              </a:rPr>
              <a:t>Brug TAB-tasten</a:t>
            </a:r>
          </a:p>
          <a:p>
            <a:pPr>
              <a:lnSpc>
                <a:spcPct val="100000"/>
              </a:lnSpc>
              <a:defRPr/>
            </a:pPr>
            <a:r>
              <a:rPr lang="da-DK" altLang="zh-CN" sz="1400" noProof="1">
                <a:cs typeface="Arial" panose="020B0604020202020204" pitchFamily="34" charset="0"/>
              </a:rPr>
              <a:t>Ønsker du at starte med punktopstilling, klik i tekstpladsholderen og klik </a:t>
            </a:r>
            <a:r>
              <a:rPr lang="da-DK" altLang="zh-CN" sz="1400" b="1" noProof="1">
                <a:cs typeface="Arial" panose="020B0604020202020204" pitchFamily="34" charset="0"/>
              </a:rPr>
              <a:t>TAB</a:t>
            </a:r>
            <a:r>
              <a:rPr lang="da-DK" altLang="zh-CN" sz="1400" noProof="1">
                <a:cs typeface="Arial" panose="020B0604020202020204" pitchFamily="34" charset="0"/>
              </a:rPr>
              <a:t>. </a:t>
            </a:r>
            <a:br>
              <a:rPr lang="da-DK" altLang="zh-CN" sz="1400" noProof="1">
                <a:cs typeface="Arial" panose="020B0604020202020204" pitchFamily="34" charset="0"/>
              </a:rPr>
            </a:br>
            <a:r>
              <a:rPr lang="da-DK" altLang="zh-CN" sz="1400" noProof="1">
                <a:cs typeface="Arial" panose="020B0604020202020204" pitchFamily="34" charset="0"/>
              </a:rPr>
              <a:t>Ønsker du at indsætte en punktopstilling efter et afsnit med almindelig tekst, klik </a:t>
            </a:r>
            <a:r>
              <a:rPr lang="da-DK" altLang="zh-CN" sz="1400" b="1" noProof="1">
                <a:cs typeface="Arial" panose="020B0604020202020204" pitchFamily="34" charset="0"/>
              </a:rPr>
              <a:t>ENTER</a:t>
            </a:r>
            <a:r>
              <a:rPr lang="da-DK" altLang="zh-CN" sz="1400" noProof="1">
                <a:cs typeface="Arial" panose="020B0604020202020204" pitchFamily="34" charset="0"/>
              </a:rPr>
              <a:t> og derefter </a:t>
            </a:r>
            <a:r>
              <a:rPr lang="da-DK" altLang="zh-CN" sz="1400" b="1" noProof="1">
                <a:cs typeface="Arial" panose="020B0604020202020204" pitchFamily="34" charset="0"/>
              </a:rPr>
              <a:t>TAB</a:t>
            </a:r>
            <a:r>
              <a:rPr lang="da-DK" altLang="zh-CN" sz="1400" noProof="1">
                <a:cs typeface="Arial" panose="020B0604020202020204" pitchFamily="34" charset="0"/>
              </a:rPr>
              <a:t>-tasten for at skifte fra almindelig tekst til punktopstilling. Mindsk fontstørrelsen til 19 pkt. </a:t>
            </a:r>
          </a:p>
          <a:p>
            <a:pPr>
              <a:lnSpc>
                <a:spcPct val="100000"/>
              </a:lnSpc>
              <a:defRPr/>
            </a:pPr>
            <a:r>
              <a:rPr lang="da-DK" altLang="zh-CN" sz="1400" noProof="1">
                <a:cs typeface="Arial" panose="020B0604020202020204" pitchFamily="34" charset="0"/>
              </a:rPr>
              <a:t>Brug </a:t>
            </a:r>
            <a:r>
              <a:rPr lang="da-DK" altLang="zh-CN" sz="1400" b="1" noProof="1">
                <a:cs typeface="Arial" panose="020B0604020202020204" pitchFamily="34" charset="0"/>
              </a:rPr>
              <a:t>TAB</a:t>
            </a:r>
            <a:r>
              <a:rPr lang="da-DK" altLang="zh-CN" sz="1400" noProof="1">
                <a:cs typeface="Arial" panose="020B0604020202020204" pitchFamily="34" charset="0"/>
              </a:rPr>
              <a:t>-tasten for at springe gennem tekst og bullet niveauer. </a:t>
            </a:r>
          </a:p>
          <a:p>
            <a:pPr>
              <a:lnSpc>
                <a:spcPct val="100000"/>
              </a:lnSpc>
              <a:defRPr/>
            </a:pPr>
            <a:r>
              <a:rPr lang="da-DK" altLang="zh-CN" sz="1400" noProof="1">
                <a:cs typeface="Arial" panose="020B0604020202020204" pitchFamily="34" charset="0"/>
              </a:rPr>
              <a:t>Hold </a:t>
            </a:r>
            <a:r>
              <a:rPr lang="da-DK" altLang="zh-CN" sz="1400" b="1" noProof="1">
                <a:cs typeface="Arial" panose="020B0604020202020204" pitchFamily="34" charset="0"/>
              </a:rPr>
              <a:t>SHIFT</a:t>
            </a:r>
            <a:r>
              <a:rPr lang="da-DK" altLang="zh-CN" sz="1400" noProof="1">
                <a:cs typeface="Arial" panose="020B0604020202020204" pitchFamily="34" charset="0"/>
              </a:rPr>
              <a:t>-tasten nede og klik </a:t>
            </a:r>
            <a:r>
              <a:rPr lang="da-DK" altLang="zh-CN" sz="1400" b="1" noProof="1">
                <a:cs typeface="Arial" panose="020B0604020202020204" pitchFamily="34" charset="0"/>
              </a:rPr>
              <a:t>TAB</a:t>
            </a:r>
            <a:r>
              <a:rPr lang="da-DK" altLang="zh-CN" sz="1400" noProof="1">
                <a:cs typeface="Arial" panose="020B0604020202020204" pitchFamily="34" charset="0"/>
              </a:rPr>
              <a:t>-tasten for at springe tilbage fra bullets liste til forgående niveauer.</a:t>
            </a:r>
          </a:p>
          <a:p>
            <a:pPr>
              <a:lnSpc>
                <a:spcPct val="100000"/>
              </a:lnSpc>
              <a:defRPr/>
            </a:pPr>
            <a:endParaRPr lang="da-DK" altLang="zh-CN" sz="1400" noProof="1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  <a:tabLst>
                <a:tab pos="269875" algn="l"/>
              </a:tabLst>
              <a:defRPr/>
            </a:pPr>
            <a:r>
              <a:rPr lang="da-DK" altLang="zh-CN" sz="1400" b="1" noProof="1">
                <a:cs typeface="Arial" panose="020B0604020202020204" pitchFamily="34" charset="0"/>
              </a:rPr>
              <a:t>Alternativt brug Forøg / Formindsk listeniveau </a:t>
            </a:r>
            <a:br>
              <a:rPr lang="da-DK" altLang="zh-CN" sz="1400" noProof="1">
                <a:cs typeface="Arial" panose="020B0604020202020204" pitchFamily="34" charset="0"/>
              </a:rPr>
            </a:br>
            <a:r>
              <a:rPr lang="da-DK" altLang="zh-CN" sz="1400" noProof="1">
                <a:cs typeface="Arial" panose="020B0604020202020204" pitchFamily="34" charset="0"/>
              </a:rPr>
              <a:t>	 Du kan også bruge </a:t>
            </a:r>
            <a:r>
              <a:rPr lang="da-DK" altLang="zh-CN" sz="1400" b="1" noProof="1">
                <a:cs typeface="Arial" panose="020B0604020202020204" pitchFamily="34" charset="0"/>
              </a:rPr>
              <a:t>Forøg listeniveau </a:t>
            </a:r>
            <a:r>
              <a:rPr lang="da-DK" altLang="zh-CN" sz="1400" noProof="1">
                <a:cs typeface="Arial" panose="020B0604020202020204" pitchFamily="34" charset="0"/>
              </a:rPr>
              <a:t>til at springe gennem niveauerne. Klik på </a:t>
            </a:r>
            <a:r>
              <a:rPr lang="da-DK" altLang="zh-CN" sz="1400" b="1" noProof="1">
                <a:cs typeface="Arial" panose="020B0604020202020204" pitchFamily="34" charset="0"/>
              </a:rPr>
              <a:t>Hjem</a:t>
            </a:r>
            <a:r>
              <a:rPr lang="da-DK" altLang="zh-CN" sz="1400" noProof="1">
                <a:cs typeface="Arial" panose="020B0604020202020204" pitchFamily="34" charset="0"/>
              </a:rPr>
              <a:t>-fanen i Top ribbon og vælg </a:t>
            </a:r>
            <a:r>
              <a:rPr lang="da-DK" altLang="zh-CN" sz="1400" b="1" noProof="1">
                <a:cs typeface="Arial" panose="020B0604020202020204" pitchFamily="34" charset="0"/>
              </a:rPr>
              <a:t>Forøg listeniveau</a:t>
            </a:r>
            <a:r>
              <a:rPr lang="da-DK" altLang="zh-CN" sz="1400" noProof="1"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buNone/>
              <a:tabLst>
                <a:tab pos="269875" algn="l"/>
              </a:tabLst>
              <a:defRPr/>
            </a:pPr>
            <a:r>
              <a:rPr lang="da-DK" altLang="zh-CN" sz="1400" noProof="1">
                <a:cs typeface="Arial" panose="020B0604020202020204" pitchFamily="34" charset="0"/>
              </a:rPr>
              <a:t>	 Klik </a:t>
            </a:r>
            <a:r>
              <a:rPr lang="da-DK" altLang="zh-CN" sz="1400" b="1" noProof="1">
                <a:cs typeface="Arial" panose="020B0604020202020204" pitchFamily="34" charset="0"/>
              </a:rPr>
              <a:t>Formindsk</a:t>
            </a:r>
            <a:r>
              <a:rPr lang="da-DK" altLang="zh-CN" sz="1400" noProof="1">
                <a:cs typeface="Arial" panose="020B0604020202020204" pitchFamily="34" charset="0"/>
              </a:rPr>
              <a:t> </a:t>
            </a:r>
            <a:r>
              <a:rPr lang="da-DK" altLang="zh-CN" sz="1400" b="1" noProof="1">
                <a:cs typeface="Arial" panose="020B0604020202020204" pitchFamily="34" charset="0"/>
              </a:rPr>
              <a:t>listeniveau </a:t>
            </a:r>
            <a:r>
              <a:rPr lang="da-DK" altLang="zh-CN" sz="1400" noProof="1">
                <a:cs typeface="Arial" panose="020B0604020202020204" pitchFamily="34" charset="0"/>
              </a:rPr>
              <a:t>for at vende tilbage til de tidligere niveauer.</a:t>
            </a:r>
          </a:p>
          <a:p>
            <a:pPr>
              <a:lnSpc>
                <a:spcPct val="100000"/>
              </a:lnSpc>
              <a:tabLst>
                <a:tab pos="269875" algn="l"/>
              </a:tabLst>
              <a:defRPr/>
            </a:pPr>
            <a:endParaRPr lang="da-DK" altLang="zh-CN" sz="1400" noProof="1">
              <a:cs typeface="Arial" panose="020B0604020202020204" pitchFamily="34" charset="0"/>
            </a:endParaRPr>
          </a:p>
        </p:txBody>
      </p:sp>
      <p:cxnSp>
        <p:nvCxnSpPr>
          <p:cNvPr id="20" name="Straight Connector 7"/>
          <p:cNvCxnSpPr>
            <a:endCxn id="19" idx="0"/>
          </p:cNvCxnSpPr>
          <p:nvPr/>
        </p:nvCxnSpPr>
        <p:spPr>
          <a:xfrm>
            <a:off x="3398925" y="2998181"/>
            <a:ext cx="9189" cy="981241"/>
          </a:xfrm>
          <a:prstGeom prst="line">
            <a:avLst/>
          </a:prstGeom>
          <a:ln w="9525">
            <a:solidFill>
              <a:srgbClr val="2D002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/>
          <p:nvPr/>
        </p:nvSpPr>
        <p:spPr>
          <a:xfrm>
            <a:off x="2469963" y="3979422"/>
            <a:ext cx="1876301" cy="699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Brug </a:t>
            </a:r>
            <a:r>
              <a:rPr lang="da-DK" sz="1200" b="1" dirty="0">
                <a:solidFill>
                  <a:schemeClr val="bg1"/>
                </a:solidFill>
              </a:rPr>
              <a:t>TAB-tasten</a:t>
            </a:r>
            <a:r>
              <a:rPr lang="da-DK" sz="1200" dirty="0">
                <a:solidFill>
                  <a:schemeClr val="bg1"/>
                </a:solidFill>
              </a:rPr>
              <a:t> for at vælge i mellem de forskellige tekst niveauer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9625470" y="365125"/>
            <a:ext cx="18283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dirty="0">
                <a:latin typeface="Arial" panose="020B0604020202020204" pitchFamily="34" charset="0"/>
              </a:rPr>
              <a:t>Guide – Siden skal slettes</a:t>
            </a:r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95" y="4719487"/>
            <a:ext cx="266765" cy="15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95" y="5495824"/>
            <a:ext cx="262739" cy="1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5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21293"/>
          <a:stretch/>
        </p:blipFill>
        <p:spPr>
          <a:xfrm>
            <a:off x="0" y="0"/>
            <a:ext cx="12189682" cy="4672800"/>
          </a:xfr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Asbest – autorisationsordning mv.</a:t>
            </a: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0" y="4360741"/>
            <a:ext cx="4772972" cy="312059"/>
          </a:xfrm>
        </p:spPr>
        <p:txBody>
          <a:bodyPr/>
          <a:lstStyle/>
          <a:p>
            <a:r>
              <a:rPr lang="da-DK" dirty="0"/>
              <a:t>Temadag: Indsamling og håndtering af asbest – 13.10.2022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80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A4C38AA-46D9-2E89-E683-55BEAC53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18A54F3A-9553-8FA6-D6DA-FB7C7A602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4462357"/>
            <a:ext cx="5237162" cy="15685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Bedre vejledning om asbest i tilstandsrapporten – med henvisning til </a:t>
            </a:r>
            <a:r>
              <a:rPr lang="da-DK" dirty="0">
                <a:hlinkClick r:id="rId3"/>
              </a:rPr>
              <a:t>www.asbest-huset.dk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Udvidelse af sælgeroplysningsskemaet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Asbestprotokol skal sendes til den ansatte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Styrket indsats over for asbestovertrædelser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BC31EA90-BC03-5BD2-6E70-EDA76E119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412" y="4177553"/>
            <a:ext cx="5232401" cy="18533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Indførsel af kompetencepåbud på asbestområdet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Luftmålinger af asbeststøv (efter nedsættelse af grænseværdi)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Undersøgelse af behov for autorisationsordning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Afdækning af uddannelsesbehov</a:t>
            </a:r>
          </a:p>
        </p:txBody>
      </p:sp>
      <p:pic>
        <p:nvPicPr>
          <p:cNvPr id="3" name="Billede 2">
            <a:hlinkClick r:id="rId4"/>
            <a:extLst>
              <a:ext uri="{FF2B5EF4-FFF2-40B4-BE49-F238E27FC236}">
                <a16:creationId xmlns:a16="http://schemas.microsoft.com/office/drawing/2014/main" id="{14A13716-E84C-DD02-45DF-F7E63D0EA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79875">
            <a:off x="56311" y="-472188"/>
            <a:ext cx="11941575" cy="4557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73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hlinkClick r:id="rId2"/>
            <a:extLst>
              <a:ext uri="{FF2B5EF4-FFF2-40B4-BE49-F238E27FC236}">
                <a16:creationId xmlns:a16="http://schemas.microsoft.com/office/drawing/2014/main" id="{FE9F785E-876A-5817-502F-3605B132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2989">
            <a:off x="4873608" y="326734"/>
            <a:ext cx="8002798" cy="4041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282EC3D-82F8-8382-BACD-0C466EE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Arbejdsmiljørådet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2063AC-02C1-0A1C-2BD0-AEB3C0A84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27" y="2411505"/>
            <a:ext cx="5237162" cy="3619407"/>
          </a:xfrm>
        </p:spPr>
        <p:txBody>
          <a:bodyPr/>
          <a:lstStyle/>
          <a:p>
            <a:r>
              <a:rPr lang="da-DK" sz="1800" dirty="0"/>
              <a:t>”Parterne i Arbejdsmiljørådet </a:t>
            </a:r>
            <a:r>
              <a:rPr lang="da-DK" sz="1800" b="1" dirty="0"/>
              <a:t>bekræfter behovet </a:t>
            </a:r>
            <a:r>
              <a:rPr lang="da-DK" sz="1800" dirty="0"/>
              <a:t>og relevansen af en autorisationsordning m.v.”</a:t>
            </a:r>
          </a:p>
          <a:p>
            <a:endParaRPr lang="da-DK" sz="1800" dirty="0"/>
          </a:p>
          <a:p>
            <a:r>
              <a:rPr lang="da-DK" sz="1800" dirty="0"/>
              <a:t>”Samtidig anbefales det, at </a:t>
            </a:r>
            <a:r>
              <a:rPr lang="da-DK" sz="1800" b="1" dirty="0"/>
              <a:t>Arbejdstilsynet</a:t>
            </a:r>
            <a:br>
              <a:rPr lang="da-DK" sz="1800" b="1" dirty="0"/>
            </a:br>
            <a:r>
              <a:rPr lang="da-DK" sz="1800" b="1" dirty="0"/>
              <a:t>får til opgave sammen med parterne i Arbejdsmiljørådet </a:t>
            </a:r>
            <a:r>
              <a:rPr lang="da-DK" sz="1800" dirty="0"/>
              <a:t>snarest at drøfte og fastlægge, hvilken konkret ordning der bør etableres.”</a:t>
            </a:r>
          </a:p>
          <a:p>
            <a:endParaRPr lang="da-DK" sz="1800" dirty="0"/>
          </a:p>
          <a:p>
            <a:r>
              <a:rPr lang="da-DK" sz="1800" dirty="0"/>
              <a:t>”Arbejdsmiljørådet finder yderligere behov for at </a:t>
            </a:r>
            <a:r>
              <a:rPr lang="da-DK" sz="1800" b="1" dirty="0"/>
              <a:t>drøfte og undersøge de forskellige modeller</a:t>
            </a:r>
            <a:r>
              <a:rPr lang="da-DK" sz="1800" dirty="0"/>
              <a:t>, såvel som kombinationer heraf, og sammenhængen til andre ordninger.”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052F949-15D1-FB42-DB34-81DF8F601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412" y="4303643"/>
            <a:ext cx="5232401" cy="1727269"/>
          </a:xfrm>
        </p:spPr>
        <p:txBody>
          <a:bodyPr/>
          <a:lstStyle/>
          <a:p>
            <a:r>
              <a:rPr lang="da-DK" sz="1800" dirty="0"/>
              <a:t>”Heri skal også indgå </a:t>
            </a:r>
            <a:br>
              <a:rPr lang="da-DK" sz="1800" dirty="0"/>
            </a:br>
            <a:r>
              <a:rPr lang="da-DK" sz="1800" dirty="0"/>
              <a:t>økonomien, hvor det er </a:t>
            </a:r>
            <a:r>
              <a:rPr lang="da-DK" sz="1800" b="1" dirty="0"/>
              <a:t>vigtigt at få belyst omkostningerne for henholdsvis erhvervsliv og det offentlige</a:t>
            </a:r>
            <a:r>
              <a:rPr lang="da-DK" sz="1800" dirty="0"/>
              <a:t>. Det skyldes, at en sådan type ordning vil være en helt </a:t>
            </a:r>
            <a:r>
              <a:rPr lang="da-DK" sz="1800" b="1" dirty="0"/>
              <a:t>principiel nyskabelse i arbejdsmiljøreguleringen </a:t>
            </a:r>
            <a:r>
              <a:rPr lang="da-DK" sz="1800" dirty="0"/>
              <a:t>i Danmark.”</a:t>
            </a:r>
          </a:p>
        </p:txBody>
      </p:sp>
    </p:spTree>
    <p:extLst>
      <p:ext uri="{BB962C8B-B14F-4D97-AF65-F5344CB8AC3E}">
        <p14:creationId xmlns:p14="http://schemas.microsoft.com/office/powerpoint/2010/main" val="174133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tekst, udendørs, grøn&#10;&#10;Automatisk genereret beskrivelse">
            <a:extLst>
              <a:ext uri="{FF2B5EF4-FFF2-40B4-BE49-F238E27FC236}">
                <a16:creationId xmlns:a16="http://schemas.microsoft.com/office/drawing/2014/main" id="{4241BCC9-CBD0-124E-887D-7D10F77113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r="16074" b="-1"/>
          <a:stretch/>
        </p:blipFill>
        <p:spPr>
          <a:xfrm>
            <a:off x="6221413" y="10"/>
            <a:ext cx="5970587" cy="6857990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C2CF02-3147-EB67-6C93-9EB57D7E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" y="365125"/>
            <a:ext cx="5245400" cy="1263650"/>
          </a:xfrm>
        </p:spPr>
        <p:txBody>
          <a:bodyPr anchor="b">
            <a:normAutofit/>
          </a:bodyPr>
          <a:lstStyle/>
          <a:p>
            <a:r>
              <a:rPr lang="da-DK" dirty="0"/>
              <a:t>Foreslåede ordninger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AA61A6-FD79-9E12-A0A9-33C115621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9" y="2276476"/>
            <a:ext cx="5237162" cy="37544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- En egentlig formel autorisation for al asbesthåndtering – såvel indvendigt som udvendigt arbejde </a:t>
            </a:r>
            <a:endParaRPr lang="da-DK"/>
          </a:p>
          <a:p>
            <a:pPr>
              <a:spcAft>
                <a:spcPts val="600"/>
              </a:spcAft>
            </a:pPr>
            <a:endParaRPr lang="da-DK"/>
          </a:p>
          <a:p>
            <a:pPr>
              <a:spcAft>
                <a:spcPts val="600"/>
              </a:spcAft>
            </a:pPr>
            <a:r>
              <a:rPr lang="da-DK" dirty="0"/>
              <a:t>- En autorisationsordning der omfatter indvendig nedrivning og asbestrenovering </a:t>
            </a:r>
            <a:endParaRPr lang="da-DK"/>
          </a:p>
          <a:p>
            <a:pPr>
              <a:spcAft>
                <a:spcPts val="600"/>
              </a:spcAft>
            </a:pPr>
            <a:endParaRPr lang="da-DK"/>
          </a:p>
          <a:p>
            <a:pPr>
              <a:spcAft>
                <a:spcPts val="600"/>
              </a:spcAft>
            </a:pPr>
            <a:r>
              <a:rPr lang="da-DK" dirty="0"/>
              <a:t>- En godkendelsesordning, som Arbejdstilsynet selv autoriserer virksomheder til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50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hlinkClick r:id="rId2"/>
            <a:extLst>
              <a:ext uri="{FF2B5EF4-FFF2-40B4-BE49-F238E27FC236}">
                <a16:creationId xmlns:a16="http://schemas.microsoft.com/office/drawing/2014/main" id="{332933B9-A417-FAAE-D2B8-71ECD3440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1536">
            <a:off x="316033" y="559156"/>
            <a:ext cx="4549534" cy="5578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hlinkClick r:id="rId4"/>
            <a:extLst>
              <a:ext uri="{FF2B5EF4-FFF2-40B4-BE49-F238E27FC236}">
                <a16:creationId xmlns:a16="http://schemas.microsoft.com/office/drawing/2014/main" id="{BC59BDF1-AFF3-6321-F20B-1D8A41417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3645">
            <a:off x="4553062" y="179675"/>
            <a:ext cx="7902625" cy="6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Politisk aftale – 3. oktober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Partierne er derudover enige om at indføre en </a:t>
            </a:r>
            <a:r>
              <a:rPr lang="da-DK" b="1" dirty="0"/>
              <a:t>autorisationsordning </a:t>
            </a:r>
            <a:r>
              <a:rPr lang="da-DK" dirty="0"/>
              <a:t>for asbestarbejde. 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Hertil afsættes 2 mio. kr. i perioden 2023-2026.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Udviklingen af ordningen vil ske med inddragelse af arbejdsmarkedets parter og i samarbejde med relevante myndigheder og ift. lignende ordninger, så der sikres en effektfuld og smidig ordning for de pågældende virksomheder og myndigheder.</a:t>
            </a:r>
            <a:br>
              <a:rPr lang="da-DK" dirty="0"/>
            </a:br>
            <a:r>
              <a:rPr lang="da-DK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Derudover igangsættes et øget tilsyn med asbestarbejde…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…og en styrket kommunikations- og vejledningsindsats om asbest i 2023.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Partierne er derudover enige om, at mulighederne for at sidestille reglerne og praksis omkring indvendigt og udvendigt asbestarbejde skal undersøges og herefter drøftes med arbejdsmarkedets parter.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hlinkClick r:id="rId2"/>
              </a:rPr>
              <a:t>Folketinget strammer krav til asbesthåndtering | </a:t>
            </a:r>
            <a:r>
              <a:rPr lang="da-DK" dirty="0" err="1">
                <a:hlinkClick r:id="rId2"/>
              </a:rPr>
              <a:t>WasteTech</a:t>
            </a:r>
            <a:r>
              <a:rPr lang="da-DK">
                <a:hlinkClick r:id="rId2"/>
              </a:rPr>
              <a:t> (PRO)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9225936"/>
      </p:ext>
    </p:extLst>
  </p:cSld>
  <p:clrMapOvr>
    <a:masterClrMapping/>
  </p:clrMapOvr>
</p:sld>
</file>

<file path=ppt/theme/theme1.xml><?xml version="1.0" encoding="utf-8"?>
<a:theme xmlns:a="http://schemas.openxmlformats.org/drawingml/2006/main" name="Dansk Affaldsforening">
  <a:themeElements>
    <a:clrScheme name="Dansk Affaldsforening PPT">
      <a:dk1>
        <a:srgbClr val="222221"/>
      </a:dk1>
      <a:lt1>
        <a:sysClr val="window" lastClr="FFFFFF"/>
      </a:lt1>
      <a:dk2>
        <a:srgbClr val="333333"/>
      </a:dk2>
      <a:lt2>
        <a:srgbClr val="D3D3D3"/>
      </a:lt2>
      <a:accent1>
        <a:srgbClr val="008C44"/>
      </a:accent1>
      <a:accent2>
        <a:srgbClr val="E6F4EC"/>
      </a:accent2>
      <a:accent3>
        <a:srgbClr val="333333"/>
      </a:accent3>
      <a:accent4>
        <a:srgbClr val="F26F21"/>
      </a:accent4>
      <a:accent5>
        <a:srgbClr val="7FC5A1"/>
      </a:accent5>
      <a:accent6>
        <a:srgbClr val="BCBCBC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lnSpc>
            <a:spcPct val="110000"/>
          </a:lnSpc>
          <a:defRPr sz="19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nsk Affaldsforening" id="{27288EE3-C32A-44A1-8BA2-6733702EF767}" vid="{FA0C45EC-E0E7-4134-9C1E-F47CB85D5E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9c1eb6-0aa8-4ca6-a7e2-a5a85e8eb507">
      <Terms xmlns="http://schemas.microsoft.com/office/infopath/2007/PartnerControls"/>
    </lcf76f155ced4ddcb4097134ff3c332f>
    <TaxCatchAll xmlns="d6cda766-0f2a-4a1c-b5b6-24c2ac2717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6" ma:contentTypeDescription="Opret et nyt dokument." ma:contentTypeScope="" ma:versionID="60e121930d108149a0294d53f511ee39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b2c56c1e3c24aeacfc605efaa703d581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cb38795-a3a1-4d73-94ad-89a11cbe7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54ba27-a9f0-4c56-8cb1-f4377b67564e}" ma:internalName="TaxCatchAll" ma:showField="CatchAllData" ma:web="d6cda766-0f2a-4a1c-b5b6-24c2ac271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0CDB5-A306-4BD3-ADD7-FEA8748A6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B33960-DF58-408D-A252-EEFE6B68C664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d6cda766-0f2a-4a1c-b5b6-24c2ac27171b"/>
    <ds:schemaRef ds:uri="cc9c1eb6-0aa8-4ca6-a7e2-a5a85e8eb507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3BFCB9-A7B9-4E47-A75A-573AF77D5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1eb6-0aa8-4ca6-a7e2-a5a85e8eb507"/>
    <ds:schemaRef ds:uri="d6cda766-0f2a-4a1c-b5b6-24c2ac271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Dansk Affaldsforening</Template>
  <TotalTime>271</TotalTime>
  <Words>608</Words>
  <Application>Microsoft Office PowerPoint</Application>
  <PresentationFormat>Widescreen</PresentationFormat>
  <Paragraphs>67</Paragraphs>
  <Slides>12</Slides>
  <Notes>6</Notes>
  <HiddenSlides>3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Dansk Affaldsforening</vt:lpstr>
      <vt:lpstr>Ikoner (copy / paste)</vt:lpstr>
      <vt:lpstr>Piktogrammer (copy / paste)</vt:lpstr>
      <vt:lpstr>Sådan arbejder du med tekstniveauer</vt:lpstr>
      <vt:lpstr>Asbest – autorisationsordning mv.</vt:lpstr>
      <vt:lpstr>PowerPoint-præsentation</vt:lpstr>
      <vt:lpstr>Arbejdsmiljørådet</vt:lpstr>
      <vt:lpstr>Foreslåede ordninger</vt:lpstr>
      <vt:lpstr>PowerPoint-præsentation</vt:lpstr>
      <vt:lpstr>Politisk aftale – 3. oktober</vt:lpstr>
      <vt:lpstr>PowerPoint-præsentation</vt:lpstr>
      <vt:lpstr>Debat og diskussion</vt:lpstr>
      <vt:lpstr>Masser af info på at.dk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Ikoner (copy / paste)</dc:title>
  <dc:creator>Niels Toftegaard</dc:creator>
  <cp:lastModifiedBy>Niels Toftegaard</cp:lastModifiedBy>
  <cp:revision>1</cp:revision>
  <dcterms:created xsi:type="dcterms:W3CDTF">2022-10-12T21:06:06Z</dcterms:created>
  <dcterms:modified xsi:type="dcterms:W3CDTF">2022-10-13T11:05:23Z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0x010100FA48F2AF32DCC44E96CEB0E0E9E056C2</vt:lpwstr>
  </property>
  <property fmtid="{D5CDD505-2E9C-101B-9397-08002B2CF9AE}" pid="4" name="Order">
    <vt:r8>2254900</vt:r8>
  </property>
  <property fmtid="{D5CDD505-2E9C-101B-9397-08002B2CF9AE}" pid="5" name="AuthorIds_UIVersion_1024">
    <vt:lpwstr>11</vt:lpwstr>
  </property>
  <property fmtid="{D5CDD505-2E9C-101B-9397-08002B2CF9AE}" pid="6" name="AuthorIds_UIVersion_2560">
    <vt:lpwstr>11</vt:lpwstr>
  </property>
  <property fmtid="{D5CDD505-2E9C-101B-9397-08002B2CF9AE}" pid="7" name="MediaServiceImageTags">
    <vt:lpwstr/>
  </property>
</Properties>
</file>