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583" r:id="rId2"/>
    <p:sldId id="489" r:id="rId3"/>
    <p:sldId id="605" r:id="rId4"/>
    <p:sldId id="606" r:id="rId5"/>
    <p:sldId id="603" r:id="rId6"/>
    <p:sldId id="585" r:id="rId7"/>
    <p:sldId id="608" r:id="rId8"/>
    <p:sldId id="609" r:id="rId9"/>
    <p:sldId id="610" r:id="rId10"/>
    <p:sldId id="607" r:id="rId11"/>
    <p:sldId id="602" r:id="rId1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5"/>
    <a:srgbClr val="F7F8FA"/>
    <a:srgbClr val="F6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3" autoAdjust="0"/>
    <p:restoredTop sz="96233" autoAdjust="0"/>
  </p:normalViewPr>
  <p:slideViewPr>
    <p:cSldViewPr snapToGrid="0" showGuides="1">
      <p:cViewPr varScale="1">
        <p:scale>
          <a:sx n="157" d="100"/>
          <a:sy n="157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8"/>
    </p:cViewPr>
  </p:sorterViewPr>
  <p:notesViewPr>
    <p:cSldViewPr snapToGrid="0" showGuides="1">
      <p:cViewPr varScale="1">
        <p:scale>
          <a:sx n="81" d="100"/>
          <a:sy n="81" d="100"/>
        </p:scale>
        <p:origin x="19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1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</p:spTree>
    <p:extLst>
      <p:ext uri="{BB962C8B-B14F-4D97-AF65-F5344CB8AC3E}">
        <p14:creationId xmlns:p14="http://schemas.microsoft.com/office/powerpoint/2010/main" val="371374886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4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8140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33912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5406" y="1543050"/>
            <a:ext cx="251318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8276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93725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5903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560108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85433" y="1543050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85433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291946" y="2965967"/>
            <a:ext cx="2560108" cy="13165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8869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08125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988464" y="1543049"/>
            <a:ext cx="2546117" cy="140841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989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5" y="1134684"/>
            <a:ext cx="2415741" cy="3528796"/>
          </a:xfrm>
          <a:prstGeom prst="rect">
            <a:avLst/>
          </a:prstGeom>
        </p:spPr>
      </p:pic>
      <p:sp>
        <p:nvSpPr>
          <p:cNvPr id="4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720840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877" y="1134684"/>
            <a:ext cx="2415741" cy="3528796"/>
          </a:xfrm>
          <a:prstGeom prst="rect">
            <a:avLst/>
          </a:prstGeom>
        </p:spPr>
      </p:pic>
      <p:sp>
        <p:nvSpPr>
          <p:cNvPr id="15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5022182" y="1695550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48" y="1439120"/>
            <a:ext cx="2415741" cy="3528796"/>
          </a:xfrm>
          <a:prstGeom prst="rect">
            <a:avLst/>
          </a:prstGeom>
        </p:spPr>
      </p:pic>
      <p:sp>
        <p:nvSpPr>
          <p:cNvPr id="17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7172853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06" y="1439120"/>
            <a:ext cx="2415741" cy="3528796"/>
          </a:xfrm>
          <a:prstGeom prst="rect">
            <a:avLst/>
          </a:prstGeom>
        </p:spPr>
      </p:pic>
      <p:sp>
        <p:nvSpPr>
          <p:cNvPr id="19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871511" y="1999986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743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 userDrawn="1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857487"/>
            <a:ext cx="7953374" cy="2026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9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961343" y="1754911"/>
            <a:ext cx="1204382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1962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95314" y="1543050"/>
            <a:ext cx="7953374" cy="963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06" y="1142482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118011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63" y="1142482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6750568" y="1703348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166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66" y="1194045"/>
            <a:ext cx="2415741" cy="3528796"/>
          </a:xfrm>
          <a:prstGeom prst="rect">
            <a:avLst/>
          </a:prstGeom>
        </p:spPr>
      </p:pic>
      <p:sp>
        <p:nvSpPr>
          <p:cNvPr id="14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2156071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3" y="1194045"/>
            <a:ext cx="2415741" cy="3528796"/>
          </a:xfrm>
          <a:prstGeom prst="rect">
            <a:avLst/>
          </a:prstGeom>
        </p:spPr>
      </p:pic>
      <p:sp>
        <p:nvSpPr>
          <p:cNvPr id="1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3788628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11" y="1194045"/>
            <a:ext cx="2415741" cy="3528796"/>
          </a:xfrm>
          <a:prstGeom prst="rect">
            <a:avLst/>
          </a:prstGeom>
        </p:spPr>
      </p:pic>
      <p:sp>
        <p:nvSpPr>
          <p:cNvPr id="20" name="Picture Placeholder 25"/>
          <p:cNvSpPr>
            <a:spLocks noGrp="1"/>
          </p:cNvSpPr>
          <p:nvPr>
            <p:ph type="pic" sz="quarter" idx="19"/>
          </p:nvPr>
        </p:nvSpPr>
        <p:spPr>
          <a:xfrm>
            <a:off x="5438116" y="1754911"/>
            <a:ext cx="1230200" cy="2232025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9796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66802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62" y="1100444"/>
            <a:ext cx="2918752" cy="40430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25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5278966" y="1689100"/>
            <a:ext cx="2209799" cy="3454399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99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Mockup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" y="185298"/>
            <a:ext cx="3129491" cy="457140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42733" y="575841"/>
            <a:ext cx="529484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42416" y="959101"/>
            <a:ext cx="530468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242416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2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800011" y="912452"/>
            <a:ext cx="1552896" cy="2917902"/>
          </a:xfrm>
          <a:custGeom>
            <a:avLst/>
            <a:gdLst>
              <a:gd name="connsiteX0" fmla="*/ 26656 w 4082023"/>
              <a:gd name="connsiteY0" fmla="*/ 0 h 7233920"/>
              <a:gd name="connsiteX1" fmla="*/ 4055367 w 4082023"/>
              <a:gd name="connsiteY1" fmla="*/ 0 h 7233920"/>
              <a:gd name="connsiteX2" fmla="*/ 4082023 w 4082023"/>
              <a:gd name="connsiteY2" fmla="*/ 26656 h 7233920"/>
              <a:gd name="connsiteX3" fmla="*/ 4082023 w 4082023"/>
              <a:gd name="connsiteY3" fmla="*/ 7207264 h 7233920"/>
              <a:gd name="connsiteX4" fmla="*/ 4055367 w 4082023"/>
              <a:gd name="connsiteY4" fmla="*/ 7233920 h 7233920"/>
              <a:gd name="connsiteX5" fmla="*/ 26656 w 4082023"/>
              <a:gd name="connsiteY5" fmla="*/ 7233920 h 7233920"/>
              <a:gd name="connsiteX6" fmla="*/ 0 w 4082023"/>
              <a:gd name="connsiteY6" fmla="*/ 7207264 h 7233920"/>
              <a:gd name="connsiteX7" fmla="*/ 0 w 4082023"/>
              <a:gd name="connsiteY7" fmla="*/ 26656 h 7233920"/>
              <a:gd name="connsiteX8" fmla="*/ 26656 w 4082023"/>
              <a:gd name="connsiteY8" fmla="*/ 0 h 723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2023" h="7233920">
                <a:moveTo>
                  <a:pt x="26656" y="0"/>
                </a:moveTo>
                <a:lnTo>
                  <a:pt x="4055367" y="0"/>
                </a:lnTo>
                <a:cubicBezTo>
                  <a:pt x="4070091" y="0"/>
                  <a:pt x="4082023" y="11934"/>
                  <a:pt x="4082023" y="26656"/>
                </a:cubicBezTo>
                <a:lnTo>
                  <a:pt x="4082023" y="7207264"/>
                </a:lnTo>
                <a:cubicBezTo>
                  <a:pt x="4082023" y="7221986"/>
                  <a:pt x="4070091" y="7233920"/>
                  <a:pt x="4055367" y="7233920"/>
                </a:cubicBezTo>
                <a:lnTo>
                  <a:pt x="26656" y="7233920"/>
                </a:lnTo>
                <a:cubicBezTo>
                  <a:pt x="11934" y="7233920"/>
                  <a:pt x="0" y="7221986"/>
                  <a:pt x="0" y="7207264"/>
                </a:cubicBezTo>
                <a:lnTo>
                  <a:pt x="0" y="26656"/>
                </a:lnTo>
                <a:cubicBezTo>
                  <a:pt x="0" y="11934"/>
                  <a:pt x="11934" y="0"/>
                  <a:pt x="26656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303776323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Browser &amp; i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/>
          <p:cNvSpPr>
            <a:spLocks noGrp="1"/>
          </p:cNvSpPr>
          <p:nvPr>
            <p:ph type="pic" sz="quarter" idx="12"/>
          </p:nvPr>
        </p:nvSpPr>
        <p:spPr>
          <a:xfrm>
            <a:off x="1614488" y="1471670"/>
            <a:ext cx="5915025" cy="3186055"/>
          </a:xfrm>
          <a:custGeom>
            <a:avLst/>
            <a:gdLst>
              <a:gd name="connsiteX0" fmla="*/ 0 w 5915025"/>
              <a:gd name="connsiteY0" fmla="*/ 0 h 3326159"/>
              <a:gd name="connsiteX1" fmla="*/ 5915025 w 5915025"/>
              <a:gd name="connsiteY1" fmla="*/ 0 h 3326159"/>
              <a:gd name="connsiteX2" fmla="*/ 5915025 w 5915025"/>
              <a:gd name="connsiteY2" fmla="*/ 3326159 h 3326159"/>
              <a:gd name="connsiteX3" fmla="*/ 0 w 5915025"/>
              <a:gd name="connsiteY3" fmla="*/ 3326159 h 332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025" h="3326159">
                <a:moveTo>
                  <a:pt x="0" y="0"/>
                </a:moveTo>
                <a:lnTo>
                  <a:pt x="5915025" y="0"/>
                </a:lnTo>
                <a:lnTo>
                  <a:pt x="5915025" y="3326159"/>
                </a:lnTo>
                <a:lnTo>
                  <a:pt x="0" y="3326159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6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>
            <a:off x="1614488" y="1318534"/>
            <a:ext cx="5915025" cy="156764"/>
          </a:xfrm>
          <a:custGeom>
            <a:avLst/>
            <a:gdLst>
              <a:gd name="connsiteX0" fmla="*/ 116359 w 15763003"/>
              <a:gd name="connsiteY0" fmla="*/ 0 h 418038"/>
              <a:gd name="connsiteX1" fmla="*/ 15646645 w 15763003"/>
              <a:gd name="connsiteY1" fmla="*/ 0 h 418038"/>
              <a:gd name="connsiteX2" fmla="*/ 15763003 w 15763003"/>
              <a:gd name="connsiteY2" fmla="*/ 116359 h 418038"/>
              <a:gd name="connsiteX3" fmla="*/ 15763003 w 15763003"/>
              <a:gd name="connsiteY3" fmla="*/ 418038 h 418038"/>
              <a:gd name="connsiteX4" fmla="*/ 0 w 15763003"/>
              <a:gd name="connsiteY4" fmla="*/ 418038 h 418038"/>
              <a:gd name="connsiteX5" fmla="*/ 0 w 15763003"/>
              <a:gd name="connsiteY5" fmla="*/ 116359 h 418038"/>
              <a:gd name="connsiteX6" fmla="*/ 116359 w 15763003"/>
              <a:gd name="connsiteY6" fmla="*/ 0 h 41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63003" h="418038">
                <a:moveTo>
                  <a:pt x="116359" y="0"/>
                </a:moveTo>
                <a:lnTo>
                  <a:pt x="15646645" y="0"/>
                </a:lnTo>
                <a:cubicBezTo>
                  <a:pt x="15710907" y="0"/>
                  <a:pt x="15763003" y="52096"/>
                  <a:pt x="15763003" y="116359"/>
                </a:cubicBezTo>
                <a:lnTo>
                  <a:pt x="15763003" y="418038"/>
                </a:lnTo>
                <a:lnTo>
                  <a:pt x="0" y="418038"/>
                </a:lnTo>
                <a:lnTo>
                  <a:pt x="0" y="116359"/>
                </a:lnTo>
                <a:cubicBezTo>
                  <a:pt x="0" y="52096"/>
                  <a:pt x="52096" y="0"/>
                  <a:pt x="11635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2" name="Oval 21"/>
          <p:cNvSpPr/>
          <p:nvPr userDrawn="1"/>
        </p:nvSpPr>
        <p:spPr>
          <a:xfrm>
            <a:off x="1711524" y="1367661"/>
            <a:ext cx="54173" cy="541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3" name="Oval 22"/>
          <p:cNvSpPr/>
          <p:nvPr userDrawn="1"/>
        </p:nvSpPr>
        <p:spPr>
          <a:xfrm>
            <a:off x="1806610" y="1367661"/>
            <a:ext cx="54173" cy="5417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24" name="Oval 23"/>
          <p:cNvSpPr/>
          <p:nvPr userDrawn="1"/>
        </p:nvSpPr>
        <p:spPr>
          <a:xfrm>
            <a:off x="1901697" y="1367661"/>
            <a:ext cx="54173" cy="5417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154465" y="1366181"/>
            <a:ext cx="298052" cy="55653"/>
            <a:chOff x="19078575" y="3106739"/>
            <a:chExt cx="794804" cy="148407"/>
          </a:xfrm>
        </p:grpSpPr>
        <p:grpSp>
          <p:nvGrpSpPr>
            <p:cNvPr id="26" name="Group 25"/>
            <p:cNvGrpSpPr/>
            <p:nvPr/>
          </p:nvGrpSpPr>
          <p:grpSpPr>
            <a:xfrm>
              <a:off x="19736219" y="3106739"/>
              <a:ext cx="137160" cy="137160"/>
              <a:chOff x="19740165" y="3110684"/>
              <a:chExt cx="138113" cy="138113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9740165" y="3110684"/>
                <a:ext cx="138113" cy="138113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ounded Rectangle 26"/>
            <p:cNvSpPr/>
            <p:nvPr/>
          </p:nvSpPr>
          <p:spPr>
            <a:xfrm>
              <a:off x="19415125" y="3110684"/>
              <a:ext cx="144462" cy="144462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6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19078575" y="3255146"/>
              <a:ext cx="161925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5869461" y="2131214"/>
            <a:ext cx="1305324" cy="2409359"/>
          </a:xfrm>
          <a:custGeom>
            <a:avLst/>
            <a:gdLst>
              <a:gd name="connsiteX0" fmla="*/ 8541 w 1308021"/>
              <a:gd name="connsiteY0" fmla="*/ 0 h 2409359"/>
              <a:gd name="connsiteX1" fmla="*/ 1299480 w 1308021"/>
              <a:gd name="connsiteY1" fmla="*/ 0 h 2409359"/>
              <a:gd name="connsiteX2" fmla="*/ 1308021 w 1308021"/>
              <a:gd name="connsiteY2" fmla="*/ 8878 h 2409359"/>
              <a:gd name="connsiteX3" fmla="*/ 1308021 w 1308021"/>
              <a:gd name="connsiteY3" fmla="*/ 2400481 h 2409359"/>
              <a:gd name="connsiteX4" fmla="*/ 1299480 w 1308021"/>
              <a:gd name="connsiteY4" fmla="*/ 2409359 h 2409359"/>
              <a:gd name="connsiteX5" fmla="*/ 8541 w 1308021"/>
              <a:gd name="connsiteY5" fmla="*/ 2409359 h 2409359"/>
              <a:gd name="connsiteX6" fmla="*/ 0 w 1308021"/>
              <a:gd name="connsiteY6" fmla="*/ 2400481 h 2409359"/>
              <a:gd name="connsiteX7" fmla="*/ 0 w 1308021"/>
              <a:gd name="connsiteY7" fmla="*/ 8878 h 2409359"/>
              <a:gd name="connsiteX8" fmla="*/ 8541 w 1308021"/>
              <a:gd name="connsiteY8" fmla="*/ 0 h 240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8021" h="2409359">
                <a:moveTo>
                  <a:pt x="8541" y="0"/>
                </a:moveTo>
                <a:lnTo>
                  <a:pt x="1299480" y="0"/>
                </a:lnTo>
                <a:cubicBezTo>
                  <a:pt x="1304198" y="0"/>
                  <a:pt x="1308021" y="3975"/>
                  <a:pt x="1308021" y="8878"/>
                </a:cubicBezTo>
                <a:lnTo>
                  <a:pt x="1308021" y="2400481"/>
                </a:lnTo>
                <a:cubicBezTo>
                  <a:pt x="1308021" y="2405384"/>
                  <a:pt x="1304198" y="2409359"/>
                  <a:pt x="1299480" y="2409359"/>
                </a:cubicBezTo>
                <a:lnTo>
                  <a:pt x="8541" y="2409359"/>
                </a:lnTo>
                <a:cubicBezTo>
                  <a:pt x="3824" y="2409359"/>
                  <a:pt x="0" y="2405384"/>
                  <a:pt x="0" y="2400481"/>
                </a:cubicBezTo>
                <a:lnTo>
                  <a:pt x="0" y="8878"/>
                </a:lnTo>
                <a:cubicBezTo>
                  <a:pt x="0" y="3975"/>
                  <a:pt x="3824" y="0"/>
                  <a:pt x="8541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800">
                <a:solidFill>
                  <a:schemeClr val="accent6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9308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934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595314" y="1934633"/>
            <a:ext cx="7953374" cy="1872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5" y="1432135"/>
            <a:ext cx="5027326" cy="3049841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57511" y="1714500"/>
            <a:ext cx="3635375" cy="23241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3769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50037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41655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25986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0212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Mini Half Pictur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593725" y="1543050"/>
            <a:ext cx="7953375" cy="274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3725" y="1543050"/>
            <a:ext cx="3821113" cy="2743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71614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, Mission &amp; Val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="0" cap="all" spc="50" baseline="0">
                <a:solidFill>
                  <a:schemeClr val="accent1"/>
                </a:solidFill>
                <a:latin typeface="Lato Black" panose="020F0A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chemeClr val="accent4"/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JAFAR DESIGNS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STUDIO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1543050"/>
            <a:ext cx="3152716" cy="2743200"/>
          </a:xfrm>
          <a:custGeom>
            <a:avLst/>
            <a:gdLst>
              <a:gd name="connsiteX0" fmla="*/ 0 w 9516533"/>
              <a:gd name="connsiteY0" fmla="*/ 0 h 8280400"/>
              <a:gd name="connsiteX1" fmla="*/ 5376333 w 9516533"/>
              <a:gd name="connsiteY1" fmla="*/ 0 h 8280400"/>
              <a:gd name="connsiteX2" fmla="*/ 9516533 w 9516533"/>
              <a:gd name="connsiteY2" fmla="*/ 4140200 h 8280400"/>
              <a:gd name="connsiteX3" fmla="*/ 5376333 w 9516533"/>
              <a:gd name="connsiteY3" fmla="*/ 8280400 h 8280400"/>
              <a:gd name="connsiteX4" fmla="*/ 0 w 9516533"/>
              <a:gd name="connsiteY4" fmla="*/ 8280400 h 82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6533" h="8280400">
                <a:moveTo>
                  <a:pt x="0" y="0"/>
                </a:moveTo>
                <a:lnTo>
                  <a:pt x="5376333" y="0"/>
                </a:lnTo>
                <a:cubicBezTo>
                  <a:pt x="7662902" y="0"/>
                  <a:pt x="9516533" y="1853631"/>
                  <a:pt x="9516533" y="4140200"/>
                </a:cubicBezTo>
                <a:cubicBezTo>
                  <a:pt x="9516533" y="6426769"/>
                  <a:pt x="7662902" y="8280400"/>
                  <a:pt x="5376333" y="8280400"/>
                </a:cubicBezTo>
                <a:lnTo>
                  <a:pt x="0" y="8280400"/>
                </a:lnTo>
                <a:close/>
              </a:path>
            </a:pathLst>
          </a:cu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61152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86213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0016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Half Picture at Le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6681306" y="4722841"/>
            <a:ext cx="116043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1" spc="30" baseline="0" dirty="0">
                <a:solidFill>
                  <a:schemeClr val="accent3"/>
                </a:solidFill>
                <a:latin typeface="Lato" panose="020F0502020204030203" pitchFamily="34" charset="0"/>
              </a:rPr>
              <a:t>BUSINESS </a:t>
            </a:r>
            <a:r>
              <a:rPr lang="en-US" sz="800" b="1" spc="30" baseline="0" dirty="0">
                <a:solidFill>
                  <a:schemeClr val="accent2"/>
                </a:solidFill>
                <a:latin typeface="Lato" panose="020F0502020204030203" pitchFamily="34" charset="0"/>
              </a:rPr>
              <a:t>PROPOSAL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Lato" panose="020F0502020204030203" pitchFamily="34" charset="0"/>
              </a:rPr>
              <a:pPr algn="r"/>
              <a:t>‹nr.›</a:t>
            </a:fld>
            <a:endParaRPr lang="en-US" sz="800" b="0" spc="30" baseline="0" dirty="0">
              <a:solidFill>
                <a:schemeClr val="accent4"/>
              </a:solidFill>
              <a:latin typeface="Lato" panose="020F0502020204030203" pitchFamily="34" charset="0"/>
            </a:endParaRPr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1000">
                <a:solidFill>
                  <a:schemeClr val="accent5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0787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0" orient="horz" pos="972" userDrawn="1">
          <p15:clr>
            <a:srgbClr val="FBAE40"/>
          </p15:clr>
        </p15:guide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88" r:id="rId3"/>
    <p:sldLayoutId id="2147483675" r:id="rId4"/>
    <p:sldLayoutId id="2147483690" r:id="rId5"/>
    <p:sldLayoutId id="2147483691" r:id="rId6"/>
    <p:sldLayoutId id="2147483689" r:id="rId7"/>
    <p:sldLayoutId id="2147483676" r:id="rId8"/>
    <p:sldLayoutId id="2147483695" r:id="rId9"/>
    <p:sldLayoutId id="2147483677" r:id="rId10"/>
    <p:sldLayoutId id="2147483678" r:id="rId11"/>
    <p:sldLayoutId id="2147483679" r:id="rId12"/>
    <p:sldLayoutId id="2147483686" r:id="rId13"/>
    <p:sldLayoutId id="2147483687" r:id="rId14"/>
    <p:sldLayoutId id="2147483693" r:id="rId15"/>
    <p:sldLayoutId id="2147483680" r:id="rId16"/>
    <p:sldLayoutId id="2147483683" r:id="rId17"/>
    <p:sldLayoutId id="2147483682" r:id="rId18"/>
    <p:sldLayoutId id="2147483681" r:id="rId19"/>
    <p:sldLayoutId id="2147483692" r:id="rId20"/>
    <p:sldLayoutId id="2147483694" r:id="rId21"/>
    <p:sldLayoutId id="2147483684" r:id="rId22"/>
    <p:sldLayoutId id="2147483685" r:id="rId23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716595131?h=38c2d0bb9b&amp;app_id=1229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864556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>
            <a:extLst>
              <a:ext uri="{FF2B5EF4-FFF2-40B4-BE49-F238E27FC236}">
                <a16:creationId xmlns:a16="http://schemas.microsoft.com/office/drawing/2014/main" id="{5C22C848-639C-F749-9978-796131F3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2491" y="1671989"/>
            <a:ext cx="6379017" cy="13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051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1976298C-6845-534C-8FC8-71983AD148F5}"/>
              </a:ext>
            </a:extLst>
          </p:cNvPr>
          <p:cNvCxnSpPr/>
          <p:nvPr/>
        </p:nvCxnSpPr>
        <p:spPr>
          <a:xfrm>
            <a:off x="4183368" y="38716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0">
            <a:extLst>
              <a:ext uri="{FF2B5EF4-FFF2-40B4-BE49-F238E27FC236}">
                <a16:creationId xmlns:a16="http://schemas.microsoft.com/office/drawing/2014/main" id="{C9DDE904-3EB4-6F4E-AFC7-10BE7B19509B}"/>
              </a:ext>
            </a:extLst>
          </p:cNvPr>
          <p:cNvSpPr txBox="1"/>
          <p:nvPr/>
        </p:nvSpPr>
        <p:spPr>
          <a:xfrm>
            <a:off x="2245404" y="589260"/>
            <a:ext cx="479032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cap="all" spc="80" dirty="0">
                <a:solidFill>
                  <a:schemeClr val="bg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9B621A8F-BAC4-A40C-24AA-7CDAE05D2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7334" y="1605866"/>
            <a:ext cx="5249331" cy="294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86262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6600" y="0"/>
            <a:ext cx="4597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6670" y="2375837"/>
            <a:ext cx="3477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cap="all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“</a:t>
            </a:r>
            <a:r>
              <a:rPr lang="en-US" sz="3200" cap="all" dirty="0" err="1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Spørgsmål</a:t>
            </a:r>
            <a:r>
              <a:rPr lang="en-US" sz="3200" cap="all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?”</a:t>
            </a:r>
            <a:endParaRPr lang="en-US" sz="3200" cap="all" dirty="0">
              <a:solidFill>
                <a:schemeClr val="bg1"/>
              </a:solidFill>
              <a:latin typeface="Lato Black" panose="020F0A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CEDBBA-AD25-E54C-A980-5C14933030FA}"/>
              </a:ext>
            </a:extLst>
          </p:cNvPr>
          <p:cNvSpPr txBox="1"/>
          <p:nvPr/>
        </p:nvSpPr>
        <p:spPr>
          <a:xfrm>
            <a:off x="560070" y="1083175"/>
            <a:ext cx="347726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0" cap="all" dirty="0">
                <a:solidFill>
                  <a:schemeClr val="accent2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CED615D0-1D32-C143-8E5D-8B7C2DF0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75" y="4577530"/>
            <a:ext cx="1969550" cy="4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5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869" y="331582"/>
            <a:ext cx="7576231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cap="all" spc="80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VORES </a:t>
            </a:r>
          </a:p>
          <a:p>
            <a:r>
              <a:rPr lang="en-US" sz="3200" cap="all" spc="80" dirty="0">
                <a:solidFill>
                  <a:schemeClr val="accent2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MÅLSÆTNING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93725" y="377609"/>
            <a:ext cx="0" cy="8798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ladsholder til indhold 2">
            <a:extLst>
              <a:ext uri="{FF2B5EF4-FFF2-40B4-BE49-F238E27FC236}">
                <a16:creationId xmlns:a16="http://schemas.microsoft.com/office/drawing/2014/main" id="{0DBF34F9-2698-7148-A6AA-7FBDAAD14721}"/>
              </a:ext>
            </a:extLst>
          </p:cNvPr>
          <p:cNvSpPr txBox="1">
            <a:spLocks/>
          </p:cNvSpPr>
          <p:nvPr/>
        </p:nvSpPr>
        <p:spPr>
          <a:xfrm>
            <a:off x="1103671" y="1781341"/>
            <a:ext cx="7138899" cy="7875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forbedre det fysiske og psykiske arbejdsmiljø i forbindelse med støvende arbejder</a:t>
            </a:r>
          </a:p>
        </p:txBody>
      </p:sp>
      <p:pic>
        <p:nvPicPr>
          <p:cNvPr id="6" name="Billede 5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6215477B-12C3-6762-86F1-40BC02AB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1827348"/>
            <a:ext cx="324674" cy="324674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CC2E9A7-3662-9FCD-E2E1-77995CA5CE30}"/>
              </a:ext>
            </a:extLst>
          </p:cNvPr>
          <p:cNvSpPr txBox="1">
            <a:spLocks/>
          </p:cNvSpPr>
          <p:nvPr/>
        </p:nvSpPr>
        <p:spPr>
          <a:xfrm>
            <a:off x="1103671" y="2571750"/>
            <a:ext cx="7138899" cy="7875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minimere risikoen for udsættelse for asbestfibre og mineraluldsfibre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5ED65CF6-46DF-E127-0D85-C85B5DFE5FA5}"/>
              </a:ext>
            </a:extLst>
          </p:cNvPr>
          <p:cNvSpPr txBox="1">
            <a:spLocks/>
          </p:cNvSpPr>
          <p:nvPr/>
        </p:nvSpPr>
        <p:spPr>
          <a:xfrm>
            <a:off x="1103670" y="3359285"/>
            <a:ext cx="7138899" cy="46774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minimere forskydninger af tidsplaner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54A94E69-2BDC-C213-56ED-B8CA92F94A75}"/>
              </a:ext>
            </a:extLst>
          </p:cNvPr>
          <p:cNvSpPr txBox="1">
            <a:spLocks/>
          </p:cNvSpPr>
          <p:nvPr/>
        </p:nvSpPr>
        <p:spPr>
          <a:xfrm>
            <a:off x="1103670" y="3827034"/>
            <a:ext cx="7138899" cy="225542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gøre det nemmere at dokumentere saneringsarbejdet</a:t>
            </a:r>
          </a:p>
        </p:txBody>
      </p:sp>
      <p:pic>
        <p:nvPicPr>
          <p:cNvPr id="10" name="Billede 9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7885E658-6088-BDCA-19D4-795BE646D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2614883"/>
            <a:ext cx="324674" cy="324674"/>
          </a:xfrm>
          <a:prstGeom prst="rect">
            <a:avLst/>
          </a:prstGeom>
        </p:spPr>
      </p:pic>
      <p:pic>
        <p:nvPicPr>
          <p:cNvPr id="11" name="Billede 10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1ADBABD5-8DCB-55FE-D613-1A61E785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3406320"/>
            <a:ext cx="324674" cy="324674"/>
          </a:xfrm>
          <a:prstGeom prst="rect">
            <a:avLst/>
          </a:prstGeom>
        </p:spPr>
      </p:pic>
      <p:pic>
        <p:nvPicPr>
          <p:cNvPr id="12" name="Billede 11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81DC15BA-9A54-1631-C521-8EB05BA8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3876039"/>
            <a:ext cx="324674" cy="32467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ADD2B9A-FF52-826A-B7D0-42A4B567A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132" y="86686"/>
            <a:ext cx="1969550" cy="4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90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869" y="331582"/>
            <a:ext cx="7576231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cap="all" spc="80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HVAD ER </a:t>
            </a:r>
          </a:p>
          <a:p>
            <a:r>
              <a:rPr lang="en-US" sz="3200" cap="all" spc="80" dirty="0">
                <a:solidFill>
                  <a:schemeClr val="accent2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FIBERBINDER?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93725" y="377609"/>
            <a:ext cx="0" cy="8798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ladsholder til indhold 2">
            <a:extLst>
              <a:ext uri="{FF2B5EF4-FFF2-40B4-BE49-F238E27FC236}">
                <a16:creationId xmlns:a16="http://schemas.microsoft.com/office/drawing/2014/main" id="{0DBF34F9-2698-7148-A6AA-7FBDAAD14721}"/>
              </a:ext>
            </a:extLst>
          </p:cNvPr>
          <p:cNvSpPr txBox="1">
            <a:spLocks/>
          </p:cNvSpPr>
          <p:nvPr/>
        </p:nvSpPr>
        <p:spPr>
          <a:xfrm>
            <a:off x="1103671" y="1781341"/>
            <a:ext cx="7138899" cy="7875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Fiberbinder er en let klæbrig væske, som fikserer asbestfibre og mineraluldsfibre og andet støv</a:t>
            </a:r>
          </a:p>
        </p:txBody>
      </p:sp>
      <p:pic>
        <p:nvPicPr>
          <p:cNvPr id="6" name="Billede 5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6215477B-12C3-6762-86F1-40BC02AB4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1827348"/>
            <a:ext cx="324674" cy="324674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ECC2E9A7-3662-9FCD-E2E1-77995CA5CE30}"/>
              </a:ext>
            </a:extLst>
          </p:cNvPr>
          <p:cNvSpPr txBox="1">
            <a:spLocks/>
          </p:cNvSpPr>
          <p:nvPr/>
        </p:nvSpPr>
        <p:spPr>
          <a:xfrm>
            <a:off x="1103671" y="2571750"/>
            <a:ext cx="7138899" cy="78753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Fiberbinder bevarer sin evne til at holde fibre fikseret i mindst seks måneder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5ED65CF6-46DF-E127-0D85-C85B5DFE5FA5}"/>
              </a:ext>
            </a:extLst>
          </p:cNvPr>
          <p:cNvSpPr txBox="1">
            <a:spLocks/>
          </p:cNvSpPr>
          <p:nvPr/>
        </p:nvSpPr>
        <p:spPr>
          <a:xfrm>
            <a:off x="1103670" y="3359285"/>
            <a:ext cx="7138899" cy="46774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Fiberbinder erstatter ikke grundig rengøring og udsugning!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54A94E69-2BDC-C213-56ED-B8CA92F94A75}"/>
              </a:ext>
            </a:extLst>
          </p:cNvPr>
          <p:cNvSpPr txBox="1">
            <a:spLocks/>
          </p:cNvSpPr>
          <p:nvPr/>
        </p:nvSpPr>
        <p:spPr>
          <a:xfrm>
            <a:off x="1103670" y="3827034"/>
            <a:ext cx="7949539" cy="12003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Fiberbinder er vandopløseligt og let nedbrydeligt, og det indeholder ingen sundhedsskadelige eller miljøproblematiske stoffer.</a:t>
            </a:r>
          </a:p>
        </p:txBody>
      </p:sp>
      <p:pic>
        <p:nvPicPr>
          <p:cNvPr id="10" name="Billede 9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7885E658-6088-BDCA-19D4-795BE646D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2614883"/>
            <a:ext cx="324674" cy="324674"/>
          </a:xfrm>
          <a:prstGeom prst="rect">
            <a:avLst/>
          </a:prstGeom>
        </p:spPr>
      </p:pic>
      <p:pic>
        <p:nvPicPr>
          <p:cNvPr id="11" name="Billede 10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1ADBABD5-8DCB-55FE-D613-1A61E785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3406320"/>
            <a:ext cx="324674" cy="324674"/>
          </a:xfrm>
          <a:prstGeom prst="rect">
            <a:avLst/>
          </a:prstGeom>
        </p:spPr>
      </p:pic>
      <p:pic>
        <p:nvPicPr>
          <p:cNvPr id="12" name="Billede 11" descr="Et billede, der indeholder vindue&#10;&#10;Automatisk genereret beskrivelse">
            <a:extLst>
              <a:ext uri="{FF2B5EF4-FFF2-40B4-BE49-F238E27FC236}">
                <a16:creationId xmlns:a16="http://schemas.microsoft.com/office/drawing/2014/main" id="{81DC15BA-9A54-1631-C521-8EB05BA84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3" y="3876039"/>
            <a:ext cx="324674" cy="324674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7A30723-1C52-B74A-C847-FC623604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872" y="116096"/>
            <a:ext cx="1390036" cy="19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8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97400" cy="1575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6849" y="287632"/>
            <a:ext cx="347726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cap="all" dirty="0" err="1">
                <a:solidFill>
                  <a:schemeClr val="bg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Anvendelses</a:t>
            </a:r>
            <a:endParaRPr lang="en-US" sz="3200" cap="all" dirty="0">
              <a:solidFill>
                <a:schemeClr val="bg1"/>
              </a:solidFill>
              <a:latin typeface="Lato Black" panose="020F0A0202020403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3200" cap="all" dirty="0">
                <a:solidFill>
                  <a:schemeClr val="bg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OMRÅDER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CED615D0-1D32-C143-8E5D-8B7C2DF0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132" y="86686"/>
            <a:ext cx="1969550" cy="401891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15DE3D09-47D3-A7F4-A971-3A1F45C11B6F}"/>
              </a:ext>
            </a:extLst>
          </p:cNvPr>
          <p:cNvSpPr txBox="1">
            <a:spLocks/>
          </p:cNvSpPr>
          <p:nvPr/>
        </p:nvSpPr>
        <p:spPr>
          <a:xfrm>
            <a:off x="785044" y="4118814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Loftsarealer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3E1E72E-9610-17C7-4931-4CF5C5935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4" r="10349"/>
          <a:stretch/>
        </p:blipFill>
        <p:spPr>
          <a:xfrm>
            <a:off x="560872" y="2133599"/>
            <a:ext cx="2522706" cy="1867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7981D153-CE84-2592-A2E0-344607357F86}"/>
              </a:ext>
            </a:extLst>
          </p:cNvPr>
          <p:cNvSpPr txBox="1">
            <a:spLocks/>
          </p:cNvSpPr>
          <p:nvPr/>
        </p:nvSpPr>
        <p:spPr>
          <a:xfrm>
            <a:off x="3528426" y="4118814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Tagplader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FEB90B-D6FB-F61E-8719-903C9535A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012"/>
          <a:stretch/>
        </p:blipFill>
        <p:spPr>
          <a:xfrm>
            <a:off x="3304254" y="2133599"/>
            <a:ext cx="2522706" cy="1867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422EDF1B-E56C-D132-19AF-979BA960C43C}"/>
              </a:ext>
            </a:extLst>
          </p:cNvPr>
          <p:cNvSpPr txBox="1">
            <a:spLocks/>
          </p:cNvSpPr>
          <p:nvPr/>
        </p:nvSpPr>
        <p:spPr>
          <a:xfrm>
            <a:off x="6271808" y="4121509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Mineraluld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AC42502-442A-A165-081B-BCFB67835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2" r="12012"/>
          <a:stretch/>
        </p:blipFill>
        <p:spPr>
          <a:xfrm>
            <a:off x="6047636" y="2136294"/>
            <a:ext cx="2522706" cy="1867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2825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er 1" descr="Fiberbinder Oplysningsfilm">
            <a:hlinkClick r:id="" action="ppaction://media"/>
            <a:extLst>
              <a:ext uri="{FF2B5EF4-FFF2-40B4-BE49-F238E27FC236}">
                <a16:creationId xmlns:a16="http://schemas.microsoft.com/office/drawing/2014/main" id="{3C9DFEAA-466F-F560-520F-9F4E432DE5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60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461831F-233E-6132-0EE0-D277ECA3E378}"/>
              </a:ext>
            </a:extLst>
          </p:cNvPr>
          <p:cNvSpPr/>
          <p:nvPr/>
        </p:nvSpPr>
        <p:spPr>
          <a:xfrm>
            <a:off x="0" y="-95251"/>
            <a:ext cx="9251950" cy="5334000"/>
          </a:xfrm>
          <a:prstGeom prst="rect">
            <a:avLst/>
          </a:prstGeom>
          <a:solidFill>
            <a:srgbClr val="1313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B0D68178-3608-77E5-2D03-B27507B5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25989" y="59135"/>
            <a:ext cx="2085395" cy="506015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1D15F652-1A68-52BB-0DD2-3134158C5120}"/>
              </a:ext>
            </a:extLst>
          </p:cNvPr>
          <p:cNvSpPr txBox="1"/>
          <p:nvPr/>
        </p:nvSpPr>
        <p:spPr>
          <a:xfrm>
            <a:off x="970869" y="331582"/>
            <a:ext cx="7576231" cy="9848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200" cap="all" spc="80" dirty="0">
                <a:solidFill>
                  <a:schemeClr val="bg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DIGITAL</a:t>
            </a:r>
            <a:r>
              <a:rPr lang="en-US" sz="3200" cap="all" spc="80" dirty="0">
                <a:solidFill>
                  <a:schemeClr val="accent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r>
              <a:rPr lang="en-US" sz="3200" cap="all" spc="80" dirty="0">
                <a:solidFill>
                  <a:schemeClr val="accent2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LØSNING</a:t>
            </a:r>
          </a:p>
        </p:txBody>
      </p:sp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E7709D09-0D26-F7B9-F669-BE98FB980E5E}"/>
              </a:ext>
            </a:extLst>
          </p:cNvPr>
          <p:cNvCxnSpPr>
            <a:cxnSpLocks/>
          </p:cNvCxnSpPr>
          <p:nvPr/>
        </p:nvCxnSpPr>
        <p:spPr>
          <a:xfrm>
            <a:off x="593725" y="377609"/>
            <a:ext cx="0" cy="8798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5105E065-1143-B2E1-A139-2082E0B58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70" y="481012"/>
            <a:ext cx="20669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5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461831F-233E-6132-0EE0-D277ECA3E378}"/>
              </a:ext>
            </a:extLst>
          </p:cNvPr>
          <p:cNvSpPr/>
          <p:nvPr/>
        </p:nvSpPr>
        <p:spPr>
          <a:xfrm>
            <a:off x="0" y="-95251"/>
            <a:ext cx="9251950" cy="5334000"/>
          </a:xfrm>
          <a:prstGeom prst="rect">
            <a:avLst/>
          </a:prstGeom>
          <a:solidFill>
            <a:srgbClr val="1313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B0D68178-3608-77E5-2D03-B27507B5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25989" y="59135"/>
            <a:ext cx="2085395" cy="50601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105E065-1143-B2E1-A139-2082E0B58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11" y="565150"/>
            <a:ext cx="1774228" cy="3589338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EEF974C9-F4E7-2F6E-5B52-209103053FA0}"/>
              </a:ext>
            </a:extLst>
          </p:cNvPr>
          <p:cNvSpPr txBox="1">
            <a:spLocks/>
          </p:cNvSpPr>
          <p:nvPr/>
        </p:nvSpPr>
        <p:spPr>
          <a:xfrm>
            <a:off x="785044" y="4118814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Vælg sprog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AF2699-9C8A-0570-BEE6-B88011813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852" y="584473"/>
            <a:ext cx="1774228" cy="3589336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48D1F98A-5108-6758-A996-32953167BC43}"/>
              </a:ext>
            </a:extLst>
          </p:cNvPr>
          <p:cNvSpPr txBox="1">
            <a:spLocks/>
          </p:cNvSpPr>
          <p:nvPr/>
        </p:nvSpPr>
        <p:spPr>
          <a:xfrm>
            <a:off x="3459785" y="4138136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Klik på start behandling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89D3943-556C-0FEE-E6BF-CD2F2CB75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61" y="584473"/>
            <a:ext cx="1774228" cy="3589336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5A8A85E-E112-B3E0-C7C3-17500EDE9CF3}"/>
              </a:ext>
            </a:extLst>
          </p:cNvPr>
          <p:cNvSpPr txBox="1">
            <a:spLocks/>
          </p:cNvSpPr>
          <p:nvPr/>
        </p:nvSpPr>
        <p:spPr>
          <a:xfrm>
            <a:off x="6284594" y="4138136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Udfyld stam-oplysninger</a:t>
            </a:r>
          </a:p>
        </p:txBody>
      </p:sp>
    </p:spTree>
    <p:extLst>
      <p:ext uri="{BB962C8B-B14F-4D97-AF65-F5344CB8AC3E}">
        <p14:creationId xmlns:p14="http://schemas.microsoft.com/office/powerpoint/2010/main" val="2660010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461831F-233E-6132-0EE0-D277ECA3E378}"/>
              </a:ext>
            </a:extLst>
          </p:cNvPr>
          <p:cNvSpPr/>
          <p:nvPr/>
        </p:nvSpPr>
        <p:spPr>
          <a:xfrm>
            <a:off x="0" y="-95250"/>
            <a:ext cx="9251950" cy="5334000"/>
          </a:xfrm>
          <a:prstGeom prst="rect">
            <a:avLst/>
          </a:prstGeom>
          <a:solidFill>
            <a:srgbClr val="1313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3">
            <a:extLst>
              <a:ext uri="{FF2B5EF4-FFF2-40B4-BE49-F238E27FC236}">
                <a16:creationId xmlns:a16="http://schemas.microsoft.com/office/drawing/2014/main" id="{B0D68178-3608-77E5-2D03-B27507B54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925989" y="59135"/>
            <a:ext cx="2085395" cy="50601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105E065-1143-B2E1-A139-2082E0B58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111" y="565151"/>
            <a:ext cx="1774228" cy="3589336"/>
          </a:xfrm>
          <a:prstGeom prst="rect">
            <a:avLst/>
          </a:prstGeom>
        </p:spPr>
      </p:pic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EEF974C9-F4E7-2F6E-5B52-209103053FA0}"/>
              </a:ext>
            </a:extLst>
          </p:cNvPr>
          <p:cNvSpPr txBox="1">
            <a:spLocks/>
          </p:cNvSpPr>
          <p:nvPr/>
        </p:nvSpPr>
        <p:spPr>
          <a:xfrm>
            <a:off x="785044" y="4118814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vejledninger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AF2699-9C8A-0570-BEE6-B88011813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9852" y="584473"/>
            <a:ext cx="1774227" cy="3589336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48D1F98A-5108-6758-A996-32953167BC43}"/>
              </a:ext>
            </a:extLst>
          </p:cNvPr>
          <p:cNvSpPr txBox="1">
            <a:spLocks/>
          </p:cNvSpPr>
          <p:nvPr/>
        </p:nvSpPr>
        <p:spPr>
          <a:xfrm>
            <a:off x="3459785" y="4138136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fx. ”Påføring”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89D3943-556C-0FEE-E6BF-CD2F2CB750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4661" y="584473"/>
            <a:ext cx="1774227" cy="3589336"/>
          </a:xfrm>
          <a:prstGeom prst="rect">
            <a:avLst/>
          </a:prstGeom>
        </p:spPr>
      </p:pic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95A8A85E-E112-B3E0-C7C3-17500EDE9CF3}"/>
              </a:ext>
            </a:extLst>
          </p:cNvPr>
          <p:cNvSpPr txBox="1">
            <a:spLocks/>
          </p:cNvSpPr>
          <p:nvPr/>
        </p:nvSpPr>
        <p:spPr>
          <a:xfrm>
            <a:off x="6244496" y="4138136"/>
            <a:ext cx="2154556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…eller ”Påføring på mineraluld” etc. 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545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4597400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6849" y="287632"/>
            <a:ext cx="34772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cap="all" dirty="0">
                <a:solidFill>
                  <a:schemeClr val="bg1"/>
                </a:solidFill>
                <a:latin typeface="Lato Black" panose="020F0A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SKILTNING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CED615D0-1D32-C143-8E5D-8B7C2DF0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3132" y="86686"/>
            <a:ext cx="1969550" cy="401891"/>
          </a:xfrm>
          <a:prstGeom prst="rect">
            <a:avLst/>
          </a:prstGeom>
        </p:spPr>
      </p:pic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15DE3D09-47D3-A7F4-A971-3A1F45C11B6F}"/>
              </a:ext>
            </a:extLst>
          </p:cNvPr>
          <p:cNvSpPr txBox="1">
            <a:spLocks/>
          </p:cNvSpPr>
          <p:nvPr/>
        </p:nvSpPr>
        <p:spPr>
          <a:xfrm>
            <a:off x="2309326" y="4749868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Under fiberbinding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3E1E72E-9610-17C7-4931-4CF5C5935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1150"/>
          <a:stretch/>
        </p:blipFill>
        <p:spPr>
          <a:xfrm>
            <a:off x="2309326" y="901701"/>
            <a:ext cx="2069651" cy="374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7C82ECAF-627C-02C6-C7F5-49155FEF1CFB}"/>
              </a:ext>
            </a:extLst>
          </p:cNvPr>
          <p:cNvSpPr txBox="1">
            <a:spLocks/>
          </p:cNvSpPr>
          <p:nvPr/>
        </p:nvSpPr>
        <p:spPr>
          <a:xfrm>
            <a:off x="4837075" y="4749868"/>
            <a:ext cx="2074362" cy="4402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a-DK" sz="16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Efter fiberbinding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2D2E477-9C89-8BB1-589C-C6A0B465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" b="1063"/>
          <a:stretch/>
        </p:blipFill>
        <p:spPr>
          <a:xfrm>
            <a:off x="4837075" y="901701"/>
            <a:ext cx="2069651" cy="374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437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05-Modern Green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55B441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48F2AF32DCC44E96CEB0E0E9E056C2" ma:contentTypeVersion="16" ma:contentTypeDescription="Opret et nyt dokument." ma:contentTypeScope="" ma:versionID="60e121930d108149a0294d53f511ee39">
  <xsd:schema xmlns:xsd="http://www.w3.org/2001/XMLSchema" xmlns:xs="http://www.w3.org/2001/XMLSchema" xmlns:p="http://schemas.microsoft.com/office/2006/metadata/properties" xmlns:ns2="cc9c1eb6-0aa8-4ca6-a7e2-a5a85e8eb507" xmlns:ns3="d6cda766-0f2a-4a1c-b5b6-24c2ac27171b" targetNamespace="http://schemas.microsoft.com/office/2006/metadata/properties" ma:root="true" ma:fieldsID="b2c56c1e3c24aeacfc605efaa703d581" ns2:_="" ns3:_="">
    <xsd:import namespace="cc9c1eb6-0aa8-4ca6-a7e2-a5a85e8eb507"/>
    <xsd:import namespace="d6cda766-0f2a-4a1c-b5b6-24c2ac271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1eb6-0aa8-4ca6-a7e2-a5a85e8eb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cb38795-a3a1-4d73-94ad-89a11cbe72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cda766-0f2a-4a1c-b5b6-24c2ac271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254ba27-a9f0-4c56-8cb1-f4377b67564e}" ma:internalName="TaxCatchAll" ma:showField="CatchAllData" ma:web="d6cda766-0f2a-4a1c-b5b6-24c2ac271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3CAF8D-3720-4CA7-A717-816AB4028A47}"/>
</file>

<file path=customXml/itemProps2.xml><?xml version="1.0" encoding="utf-8"?>
<ds:datastoreItem xmlns:ds="http://schemas.openxmlformats.org/officeDocument/2006/customXml" ds:itemID="{81BFD107-DA1E-4E47-B435-719D709293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13309</TotalTime>
  <Words>133</Words>
  <Application>Microsoft Macintosh PowerPoint</Application>
  <PresentationFormat>Skærmshow (16:9)</PresentationFormat>
  <Paragraphs>32</Paragraphs>
  <Slides>11</Slides>
  <Notes>0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Lato Black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Jafar</dc:creator>
  <cp:lastModifiedBy>morten einshoej</cp:lastModifiedBy>
  <cp:revision>2191</cp:revision>
  <dcterms:created xsi:type="dcterms:W3CDTF">2015-05-25T12:45:08Z</dcterms:created>
  <dcterms:modified xsi:type="dcterms:W3CDTF">2022-10-13T08:16:24Z</dcterms:modified>
</cp:coreProperties>
</file>