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23"/>
  </p:notesMasterIdLst>
  <p:sldIdLst>
    <p:sldId id="265" r:id="rId6"/>
    <p:sldId id="358" r:id="rId7"/>
    <p:sldId id="259" r:id="rId8"/>
    <p:sldId id="362" r:id="rId9"/>
    <p:sldId id="363" r:id="rId10"/>
    <p:sldId id="367" r:id="rId11"/>
    <p:sldId id="368" r:id="rId12"/>
    <p:sldId id="369" r:id="rId13"/>
    <p:sldId id="370" r:id="rId14"/>
    <p:sldId id="372" r:id="rId15"/>
    <p:sldId id="380" r:id="rId16"/>
    <p:sldId id="382" r:id="rId17"/>
    <p:sldId id="360" r:id="rId18"/>
    <p:sldId id="361" r:id="rId19"/>
    <p:sldId id="364" r:id="rId20"/>
    <p:sldId id="365" r:id="rId21"/>
    <p:sldId id="3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CE45CC-A369-473E-8261-80F879044A27}" v="6" dt="2022-10-13T05:56:34.092"/>
  </p1510:revLst>
</p1510:revInfo>
</file>

<file path=ppt/tableStyles.xml><?xml version="1.0" encoding="utf-8"?>
<a:tblStyleLst xmlns:a="http://schemas.openxmlformats.org/drawingml/2006/main" def="{69012ECD-51FC-41F1-AA8D-1B2483CD663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2" autoAdjust="0"/>
  </p:normalViewPr>
  <p:slideViewPr>
    <p:cSldViewPr snapToGrid="0" showGuides="1">
      <p:cViewPr>
        <p:scale>
          <a:sx n="66" d="100"/>
          <a:sy n="66" d="100"/>
        </p:scale>
        <p:origin x="668" y="5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a Winkler" userId="413c93c8-561d-4214-8715-28bff0b1dd64" providerId="ADAL" clId="{18CE45CC-A369-473E-8261-80F879044A27}"/>
    <pc:docChg chg="undo custSel addSld delSld modSld addMainMaster">
      <pc:chgData name="Nana Winkler" userId="413c93c8-561d-4214-8715-28bff0b1dd64" providerId="ADAL" clId="{18CE45CC-A369-473E-8261-80F879044A27}" dt="2022-10-13T06:30:24.578" v="1668" actId="47"/>
      <pc:docMkLst>
        <pc:docMk/>
      </pc:docMkLst>
      <pc:sldChg chg="del">
        <pc:chgData name="Nana Winkler" userId="413c93c8-561d-4214-8715-28bff0b1dd64" providerId="ADAL" clId="{18CE45CC-A369-473E-8261-80F879044A27}" dt="2022-10-13T05:53:55.249" v="1218" actId="47"/>
        <pc:sldMkLst>
          <pc:docMk/>
          <pc:sldMk cId="3967535507" sldId="260"/>
        </pc:sldMkLst>
      </pc:sldChg>
      <pc:sldChg chg="del">
        <pc:chgData name="Nana Winkler" userId="413c93c8-561d-4214-8715-28bff0b1dd64" providerId="ADAL" clId="{18CE45CC-A369-473E-8261-80F879044A27}" dt="2022-10-13T05:54:00.089" v="1226" actId="47"/>
        <pc:sldMkLst>
          <pc:docMk/>
          <pc:sldMk cId="4186732040" sldId="261"/>
        </pc:sldMkLst>
      </pc:sldChg>
      <pc:sldChg chg="del">
        <pc:chgData name="Nana Winkler" userId="413c93c8-561d-4214-8715-28bff0b1dd64" providerId="ADAL" clId="{18CE45CC-A369-473E-8261-80F879044A27}" dt="2022-10-13T05:53:54.657" v="1217" actId="47"/>
        <pc:sldMkLst>
          <pc:docMk/>
          <pc:sldMk cId="1673803655" sldId="262"/>
        </pc:sldMkLst>
      </pc:sldChg>
      <pc:sldChg chg="del">
        <pc:chgData name="Nana Winkler" userId="413c93c8-561d-4214-8715-28bff0b1dd64" providerId="ADAL" clId="{18CE45CC-A369-473E-8261-80F879044A27}" dt="2022-10-13T05:53:55.824" v="1219" actId="47"/>
        <pc:sldMkLst>
          <pc:docMk/>
          <pc:sldMk cId="457047700" sldId="264"/>
        </pc:sldMkLst>
      </pc:sldChg>
      <pc:sldChg chg="del">
        <pc:chgData name="Nana Winkler" userId="413c93c8-561d-4214-8715-28bff0b1dd64" providerId="ADAL" clId="{18CE45CC-A369-473E-8261-80F879044A27}" dt="2022-10-13T05:53:56.597" v="1220" actId="47"/>
        <pc:sldMkLst>
          <pc:docMk/>
          <pc:sldMk cId="1244398743" sldId="266"/>
        </pc:sldMkLst>
      </pc:sldChg>
      <pc:sldChg chg="del">
        <pc:chgData name="Nana Winkler" userId="413c93c8-561d-4214-8715-28bff0b1dd64" providerId="ADAL" clId="{18CE45CC-A369-473E-8261-80F879044A27}" dt="2022-10-13T05:54:00.635" v="1227" actId="47"/>
        <pc:sldMkLst>
          <pc:docMk/>
          <pc:sldMk cId="2521366397" sldId="267"/>
        </pc:sldMkLst>
      </pc:sldChg>
      <pc:sldChg chg="del">
        <pc:chgData name="Nana Winkler" userId="413c93c8-561d-4214-8715-28bff0b1dd64" providerId="ADAL" clId="{18CE45CC-A369-473E-8261-80F879044A27}" dt="2022-10-13T05:54:01.218" v="1228" actId="47"/>
        <pc:sldMkLst>
          <pc:docMk/>
          <pc:sldMk cId="387296847" sldId="268"/>
        </pc:sldMkLst>
      </pc:sldChg>
      <pc:sldChg chg="del">
        <pc:chgData name="Nana Winkler" userId="413c93c8-561d-4214-8715-28bff0b1dd64" providerId="ADAL" clId="{18CE45CC-A369-473E-8261-80F879044A27}" dt="2022-10-13T05:54:02.485" v="1229" actId="47"/>
        <pc:sldMkLst>
          <pc:docMk/>
          <pc:sldMk cId="3796239721" sldId="269"/>
        </pc:sldMkLst>
      </pc:sldChg>
      <pc:sldChg chg="del">
        <pc:chgData name="Nana Winkler" userId="413c93c8-561d-4214-8715-28bff0b1dd64" providerId="ADAL" clId="{18CE45CC-A369-473E-8261-80F879044A27}" dt="2022-10-13T05:54:03.013" v="1230" actId="47"/>
        <pc:sldMkLst>
          <pc:docMk/>
          <pc:sldMk cId="1922618530" sldId="270"/>
        </pc:sldMkLst>
      </pc:sldChg>
      <pc:sldChg chg="del">
        <pc:chgData name="Nana Winkler" userId="413c93c8-561d-4214-8715-28bff0b1dd64" providerId="ADAL" clId="{18CE45CC-A369-473E-8261-80F879044A27}" dt="2022-10-13T05:54:03.515" v="1231" actId="47"/>
        <pc:sldMkLst>
          <pc:docMk/>
          <pc:sldMk cId="948693095" sldId="271"/>
        </pc:sldMkLst>
      </pc:sldChg>
      <pc:sldChg chg="del">
        <pc:chgData name="Nana Winkler" userId="413c93c8-561d-4214-8715-28bff0b1dd64" providerId="ADAL" clId="{18CE45CC-A369-473E-8261-80F879044A27}" dt="2022-10-13T05:54:04.233" v="1232" actId="47"/>
        <pc:sldMkLst>
          <pc:docMk/>
          <pc:sldMk cId="3356712537" sldId="272"/>
        </pc:sldMkLst>
      </pc:sldChg>
      <pc:sldChg chg="del">
        <pc:chgData name="Nana Winkler" userId="413c93c8-561d-4214-8715-28bff0b1dd64" providerId="ADAL" clId="{18CE45CC-A369-473E-8261-80F879044A27}" dt="2022-10-13T05:54:04.778" v="1233" actId="47"/>
        <pc:sldMkLst>
          <pc:docMk/>
          <pc:sldMk cId="3222450427" sldId="273"/>
        </pc:sldMkLst>
      </pc:sldChg>
      <pc:sldChg chg="del">
        <pc:chgData name="Nana Winkler" userId="413c93c8-561d-4214-8715-28bff0b1dd64" providerId="ADAL" clId="{18CE45CC-A369-473E-8261-80F879044A27}" dt="2022-10-13T05:54:05.337" v="1234" actId="47"/>
        <pc:sldMkLst>
          <pc:docMk/>
          <pc:sldMk cId="651788774" sldId="274"/>
        </pc:sldMkLst>
      </pc:sldChg>
      <pc:sldChg chg="del">
        <pc:chgData name="Nana Winkler" userId="413c93c8-561d-4214-8715-28bff0b1dd64" providerId="ADAL" clId="{18CE45CC-A369-473E-8261-80F879044A27}" dt="2022-10-13T05:54:06.979" v="1236" actId="47"/>
        <pc:sldMkLst>
          <pc:docMk/>
          <pc:sldMk cId="3898819749" sldId="275"/>
        </pc:sldMkLst>
      </pc:sldChg>
      <pc:sldChg chg="del">
        <pc:chgData name="Nana Winkler" userId="413c93c8-561d-4214-8715-28bff0b1dd64" providerId="ADAL" clId="{18CE45CC-A369-473E-8261-80F879044A27}" dt="2022-10-13T05:54:08.374" v="1238" actId="47"/>
        <pc:sldMkLst>
          <pc:docMk/>
          <pc:sldMk cId="4260947898" sldId="276"/>
        </pc:sldMkLst>
      </pc:sldChg>
      <pc:sldChg chg="del">
        <pc:chgData name="Nana Winkler" userId="413c93c8-561d-4214-8715-28bff0b1dd64" providerId="ADAL" clId="{18CE45CC-A369-473E-8261-80F879044A27}" dt="2022-10-13T05:54:07.509" v="1237" actId="47"/>
        <pc:sldMkLst>
          <pc:docMk/>
          <pc:sldMk cId="900024774" sldId="277"/>
        </pc:sldMkLst>
      </pc:sldChg>
      <pc:sldChg chg="del">
        <pc:chgData name="Nana Winkler" userId="413c93c8-561d-4214-8715-28bff0b1dd64" providerId="ADAL" clId="{18CE45CC-A369-473E-8261-80F879044A27}" dt="2022-10-13T05:54:05.917" v="1235" actId="47"/>
        <pc:sldMkLst>
          <pc:docMk/>
          <pc:sldMk cId="2999225936" sldId="278"/>
        </pc:sldMkLst>
      </pc:sldChg>
      <pc:sldChg chg="del">
        <pc:chgData name="Nana Winkler" userId="413c93c8-561d-4214-8715-28bff0b1dd64" providerId="ADAL" clId="{18CE45CC-A369-473E-8261-80F879044A27}" dt="2022-10-13T05:53:59.011" v="1224" actId="47"/>
        <pc:sldMkLst>
          <pc:docMk/>
          <pc:sldMk cId="3871464985" sldId="279"/>
        </pc:sldMkLst>
      </pc:sldChg>
      <pc:sldChg chg="del">
        <pc:chgData name="Nana Winkler" userId="413c93c8-561d-4214-8715-28bff0b1dd64" providerId="ADAL" clId="{18CE45CC-A369-473E-8261-80F879044A27}" dt="2022-10-13T05:53:59.465" v="1225" actId="47"/>
        <pc:sldMkLst>
          <pc:docMk/>
          <pc:sldMk cId="1305507566" sldId="281"/>
        </pc:sldMkLst>
      </pc:sldChg>
      <pc:sldChg chg="del">
        <pc:chgData name="Nana Winkler" userId="413c93c8-561d-4214-8715-28bff0b1dd64" providerId="ADAL" clId="{18CE45CC-A369-473E-8261-80F879044A27}" dt="2022-10-13T05:53:57.179" v="1221" actId="47"/>
        <pc:sldMkLst>
          <pc:docMk/>
          <pc:sldMk cId="3743453083" sldId="355"/>
        </pc:sldMkLst>
      </pc:sldChg>
      <pc:sldChg chg="del">
        <pc:chgData name="Nana Winkler" userId="413c93c8-561d-4214-8715-28bff0b1dd64" providerId="ADAL" clId="{18CE45CC-A369-473E-8261-80F879044A27}" dt="2022-10-13T05:53:57.841" v="1222" actId="47"/>
        <pc:sldMkLst>
          <pc:docMk/>
          <pc:sldMk cId="2866605908" sldId="357"/>
        </pc:sldMkLst>
      </pc:sldChg>
      <pc:sldChg chg="del">
        <pc:chgData name="Nana Winkler" userId="413c93c8-561d-4214-8715-28bff0b1dd64" providerId="ADAL" clId="{18CE45CC-A369-473E-8261-80F879044A27}" dt="2022-10-13T05:53:58.380" v="1223" actId="47"/>
        <pc:sldMkLst>
          <pc:docMk/>
          <pc:sldMk cId="1287559596" sldId="359"/>
        </pc:sldMkLst>
      </pc:sldChg>
      <pc:sldChg chg="modSp new mod">
        <pc:chgData name="Nana Winkler" userId="413c93c8-561d-4214-8715-28bff0b1dd64" providerId="ADAL" clId="{18CE45CC-A369-473E-8261-80F879044A27}" dt="2022-10-13T05:18:38.681" v="14" actId="20577"/>
        <pc:sldMkLst>
          <pc:docMk/>
          <pc:sldMk cId="3084165378" sldId="360"/>
        </pc:sldMkLst>
        <pc:spChg chg="mod">
          <ac:chgData name="Nana Winkler" userId="413c93c8-561d-4214-8715-28bff0b1dd64" providerId="ADAL" clId="{18CE45CC-A369-473E-8261-80F879044A27}" dt="2022-10-13T05:18:38.681" v="14" actId="20577"/>
          <ac:spMkLst>
            <pc:docMk/>
            <pc:sldMk cId="3084165378" sldId="360"/>
            <ac:spMk id="2" creationId="{7CC80B46-BE9F-1B30-3E4A-841621F0A77B}"/>
          </ac:spMkLst>
        </pc:spChg>
      </pc:sldChg>
      <pc:sldChg chg="addSp modSp new mod">
        <pc:chgData name="Nana Winkler" userId="413c93c8-561d-4214-8715-28bff0b1dd64" providerId="ADAL" clId="{18CE45CC-A369-473E-8261-80F879044A27}" dt="2022-10-13T05:37:00.962" v="882" actId="14100"/>
        <pc:sldMkLst>
          <pc:docMk/>
          <pc:sldMk cId="4091495088" sldId="361"/>
        </pc:sldMkLst>
        <pc:spChg chg="mod">
          <ac:chgData name="Nana Winkler" userId="413c93c8-561d-4214-8715-28bff0b1dd64" providerId="ADAL" clId="{18CE45CC-A369-473E-8261-80F879044A27}" dt="2022-10-13T05:21:10.957" v="129" actId="20577"/>
          <ac:spMkLst>
            <pc:docMk/>
            <pc:sldMk cId="4091495088" sldId="361"/>
            <ac:spMk id="2" creationId="{1879EDD6-AF7D-B6A3-21BC-0AB00725DEED}"/>
          </ac:spMkLst>
        </pc:spChg>
        <pc:spChg chg="mod">
          <ac:chgData name="Nana Winkler" userId="413c93c8-561d-4214-8715-28bff0b1dd64" providerId="ADAL" clId="{18CE45CC-A369-473E-8261-80F879044A27}" dt="2022-10-13T05:25:17.852" v="354" actId="113"/>
          <ac:spMkLst>
            <pc:docMk/>
            <pc:sldMk cId="4091495088" sldId="361"/>
            <ac:spMk id="3" creationId="{D24B19B4-FB04-E784-605D-F2A1BD4F1088}"/>
          </ac:spMkLst>
        </pc:spChg>
        <pc:spChg chg="mod">
          <ac:chgData name="Nana Winkler" userId="413c93c8-561d-4214-8715-28bff0b1dd64" providerId="ADAL" clId="{18CE45CC-A369-473E-8261-80F879044A27}" dt="2022-10-13T05:37:00.962" v="882" actId="14100"/>
          <ac:spMkLst>
            <pc:docMk/>
            <pc:sldMk cId="4091495088" sldId="361"/>
            <ac:spMk id="4" creationId="{E5A87955-A096-5D90-058C-19765E75BE27}"/>
          </ac:spMkLst>
        </pc:spChg>
        <pc:spChg chg="add mod">
          <ac:chgData name="Nana Winkler" userId="413c93c8-561d-4214-8715-28bff0b1dd64" providerId="ADAL" clId="{18CE45CC-A369-473E-8261-80F879044A27}" dt="2022-10-13T05:27:53.359" v="548" actId="20577"/>
          <ac:spMkLst>
            <pc:docMk/>
            <pc:sldMk cId="4091495088" sldId="361"/>
            <ac:spMk id="5" creationId="{03A30674-9925-13EB-53BB-5668C265BF72}"/>
          </ac:spMkLst>
        </pc:spChg>
      </pc:sldChg>
      <pc:sldChg chg="addSp delSp modSp new mod">
        <pc:chgData name="Nana Winkler" userId="413c93c8-561d-4214-8715-28bff0b1dd64" providerId="ADAL" clId="{18CE45CC-A369-473E-8261-80F879044A27}" dt="2022-10-13T05:30:19.100" v="636" actId="962"/>
        <pc:sldMkLst>
          <pc:docMk/>
          <pc:sldMk cId="3720369360" sldId="362"/>
        </pc:sldMkLst>
        <pc:spChg chg="del">
          <ac:chgData name="Nana Winkler" userId="413c93c8-561d-4214-8715-28bff0b1dd64" providerId="ADAL" clId="{18CE45CC-A369-473E-8261-80F879044A27}" dt="2022-10-13T05:30:14.577" v="634" actId="931"/>
          <ac:spMkLst>
            <pc:docMk/>
            <pc:sldMk cId="3720369360" sldId="362"/>
            <ac:spMk id="2" creationId="{E8B0BBBF-493B-4E77-D43F-733590403598}"/>
          </ac:spMkLst>
        </pc:spChg>
        <pc:spChg chg="mod">
          <ac:chgData name="Nana Winkler" userId="413c93c8-561d-4214-8715-28bff0b1dd64" providerId="ADAL" clId="{18CE45CC-A369-473E-8261-80F879044A27}" dt="2022-10-13T05:28:51.972" v="590" actId="20577"/>
          <ac:spMkLst>
            <pc:docMk/>
            <pc:sldMk cId="3720369360" sldId="362"/>
            <ac:spMk id="3" creationId="{2A14F17C-1F20-45D1-B26A-094FC0D3232D}"/>
          </ac:spMkLst>
        </pc:spChg>
        <pc:spChg chg="mod">
          <ac:chgData name="Nana Winkler" userId="413c93c8-561d-4214-8715-28bff0b1dd64" providerId="ADAL" clId="{18CE45CC-A369-473E-8261-80F879044A27}" dt="2022-10-13T05:29:13.292" v="633" actId="20577"/>
          <ac:spMkLst>
            <pc:docMk/>
            <pc:sldMk cId="3720369360" sldId="362"/>
            <ac:spMk id="4" creationId="{07FC702E-C5F2-39CE-6C7C-17BF3C84396A}"/>
          </ac:spMkLst>
        </pc:spChg>
        <pc:spChg chg="mod">
          <ac:chgData name="Nana Winkler" userId="413c93c8-561d-4214-8715-28bff0b1dd64" providerId="ADAL" clId="{18CE45CC-A369-473E-8261-80F879044A27}" dt="2022-10-13T05:28:42.966" v="556" actId="20577"/>
          <ac:spMkLst>
            <pc:docMk/>
            <pc:sldMk cId="3720369360" sldId="362"/>
            <ac:spMk id="5" creationId="{228BC04B-9554-FA6E-06C8-54E8EAD3C1B0}"/>
          </ac:spMkLst>
        </pc:spChg>
        <pc:picChg chg="add mod">
          <ac:chgData name="Nana Winkler" userId="413c93c8-561d-4214-8715-28bff0b1dd64" providerId="ADAL" clId="{18CE45CC-A369-473E-8261-80F879044A27}" dt="2022-10-13T05:30:19.100" v="636" actId="962"/>
          <ac:picMkLst>
            <pc:docMk/>
            <pc:sldMk cId="3720369360" sldId="362"/>
            <ac:picMk id="8" creationId="{0C25BB61-2A24-BAED-EEF1-B8CC524377E4}"/>
          </ac:picMkLst>
        </pc:picChg>
      </pc:sldChg>
      <pc:sldChg chg="addSp delSp modSp new mod">
        <pc:chgData name="Nana Winkler" userId="413c93c8-561d-4214-8715-28bff0b1dd64" providerId="ADAL" clId="{18CE45CC-A369-473E-8261-80F879044A27}" dt="2022-10-13T05:35:05.689" v="754" actId="22"/>
        <pc:sldMkLst>
          <pc:docMk/>
          <pc:sldMk cId="3764560966" sldId="363"/>
        </pc:sldMkLst>
        <pc:spChg chg="mod">
          <ac:chgData name="Nana Winkler" userId="413c93c8-561d-4214-8715-28bff0b1dd64" providerId="ADAL" clId="{18CE45CC-A369-473E-8261-80F879044A27}" dt="2022-10-13T05:30:58.103" v="651" actId="20577"/>
          <ac:spMkLst>
            <pc:docMk/>
            <pc:sldMk cId="3764560966" sldId="363"/>
            <ac:spMk id="2" creationId="{022C4731-B63D-1C70-6B5B-A05A6776DF8E}"/>
          </ac:spMkLst>
        </pc:spChg>
        <pc:spChg chg="mod">
          <ac:chgData name="Nana Winkler" userId="413c93c8-561d-4214-8715-28bff0b1dd64" providerId="ADAL" clId="{18CE45CC-A369-473E-8261-80F879044A27}" dt="2022-10-13T05:32:18.125" v="753" actId="20577"/>
          <ac:spMkLst>
            <pc:docMk/>
            <pc:sldMk cId="3764560966" sldId="363"/>
            <ac:spMk id="3" creationId="{9076AB40-1157-D101-3AE5-0CF47EE7E16E}"/>
          </ac:spMkLst>
        </pc:spChg>
        <pc:spChg chg="del">
          <ac:chgData name="Nana Winkler" userId="413c93c8-561d-4214-8715-28bff0b1dd64" providerId="ADAL" clId="{18CE45CC-A369-473E-8261-80F879044A27}" dt="2022-10-13T05:35:05.689" v="754" actId="22"/>
          <ac:spMkLst>
            <pc:docMk/>
            <pc:sldMk cId="3764560966" sldId="363"/>
            <ac:spMk id="4" creationId="{6CB0EB98-D406-BAC8-A69D-389647EEA551}"/>
          </ac:spMkLst>
        </pc:spChg>
        <pc:picChg chg="add mod ord">
          <ac:chgData name="Nana Winkler" userId="413c93c8-561d-4214-8715-28bff0b1dd64" providerId="ADAL" clId="{18CE45CC-A369-473E-8261-80F879044A27}" dt="2022-10-13T05:35:05.689" v="754" actId="22"/>
          <ac:picMkLst>
            <pc:docMk/>
            <pc:sldMk cId="3764560966" sldId="363"/>
            <ac:picMk id="6" creationId="{535631AC-4353-ED33-F2C2-1CE3CEC4ADC3}"/>
          </ac:picMkLst>
        </pc:picChg>
      </pc:sldChg>
      <pc:sldChg chg="modSp new mod">
        <pc:chgData name="Nana Winkler" userId="413c93c8-561d-4214-8715-28bff0b1dd64" providerId="ADAL" clId="{18CE45CC-A369-473E-8261-80F879044A27}" dt="2022-10-13T05:37:39.029" v="918" actId="20577"/>
        <pc:sldMkLst>
          <pc:docMk/>
          <pc:sldMk cId="716911412" sldId="364"/>
        </pc:sldMkLst>
        <pc:spChg chg="mod">
          <ac:chgData name="Nana Winkler" userId="413c93c8-561d-4214-8715-28bff0b1dd64" providerId="ADAL" clId="{18CE45CC-A369-473E-8261-80F879044A27}" dt="2022-10-13T05:37:39.029" v="918" actId="20577"/>
          <ac:spMkLst>
            <pc:docMk/>
            <pc:sldMk cId="716911412" sldId="364"/>
            <ac:spMk id="2" creationId="{25F8C309-5DF3-5C37-C053-2A0837273C63}"/>
          </ac:spMkLst>
        </pc:spChg>
      </pc:sldChg>
      <pc:sldChg chg="addSp delSp modSp new mod">
        <pc:chgData name="Nana Winkler" userId="413c93c8-561d-4214-8715-28bff0b1dd64" providerId="ADAL" clId="{18CE45CC-A369-473E-8261-80F879044A27}" dt="2022-10-13T05:52:59.043" v="1216" actId="20577"/>
        <pc:sldMkLst>
          <pc:docMk/>
          <pc:sldMk cId="2141862771" sldId="365"/>
        </pc:sldMkLst>
        <pc:spChg chg="del">
          <ac:chgData name="Nana Winkler" userId="413c93c8-561d-4214-8715-28bff0b1dd64" providerId="ADAL" clId="{18CE45CC-A369-473E-8261-80F879044A27}" dt="2022-10-13T05:52:18.999" v="1195"/>
          <ac:spMkLst>
            <pc:docMk/>
            <pc:sldMk cId="2141862771" sldId="365"/>
            <ac:spMk id="2" creationId="{A7BEB021-535C-22D6-92C4-4F15AD8DB9BC}"/>
          </ac:spMkLst>
        </pc:spChg>
        <pc:spChg chg="mod">
          <ac:chgData name="Nana Winkler" userId="413c93c8-561d-4214-8715-28bff0b1dd64" providerId="ADAL" clId="{18CE45CC-A369-473E-8261-80F879044A27}" dt="2022-10-13T05:40:15.109" v="923" actId="404"/>
          <ac:spMkLst>
            <pc:docMk/>
            <pc:sldMk cId="2141862771" sldId="365"/>
            <ac:spMk id="3" creationId="{33BF91A1-088A-8FD3-378E-71453967C959}"/>
          </ac:spMkLst>
        </pc:spChg>
        <pc:spChg chg="mod">
          <ac:chgData name="Nana Winkler" userId="413c93c8-561d-4214-8715-28bff0b1dd64" providerId="ADAL" clId="{18CE45CC-A369-473E-8261-80F879044A27}" dt="2022-10-13T05:52:59.043" v="1216" actId="20577"/>
          <ac:spMkLst>
            <pc:docMk/>
            <pc:sldMk cId="2141862771" sldId="365"/>
            <ac:spMk id="4" creationId="{900AD8F5-36EC-B657-5495-5C9462CB2C36}"/>
          </ac:spMkLst>
        </pc:spChg>
        <pc:picChg chg="add mod">
          <ac:chgData name="Nana Winkler" userId="413c93c8-561d-4214-8715-28bff0b1dd64" providerId="ADAL" clId="{18CE45CC-A369-473E-8261-80F879044A27}" dt="2022-10-13T05:52:25.878" v="1197" actId="962"/>
          <ac:picMkLst>
            <pc:docMk/>
            <pc:sldMk cId="2141862771" sldId="365"/>
            <ac:picMk id="6" creationId="{D0451BFC-C200-71A3-BC9B-6DB6F9F6DCB4}"/>
          </ac:picMkLst>
        </pc:picChg>
      </pc:sldChg>
      <pc:sldChg chg="addSp delSp modSp new mod">
        <pc:chgData name="Nana Winkler" userId="413c93c8-561d-4214-8715-28bff0b1dd64" providerId="ADAL" clId="{18CE45CC-A369-473E-8261-80F879044A27}" dt="2022-10-13T06:12:06.337" v="1655" actId="20577"/>
        <pc:sldMkLst>
          <pc:docMk/>
          <pc:sldMk cId="3060855569" sldId="366"/>
        </pc:sldMkLst>
        <pc:spChg chg="mod">
          <ac:chgData name="Nana Winkler" userId="413c93c8-561d-4214-8715-28bff0b1dd64" providerId="ADAL" clId="{18CE45CC-A369-473E-8261-80F879044A27}" dt="2022-10-13T05:54:27.856" v="1259" actId="20577"/>
          <ac:spMkLst>
            <pc:docMk/>
            <pc:sldMk cId="3060855569" sldId="366"/>
            <ac:spMk id="2" creationId="{BFC23BDF-50D0-F106-558D-039220CBD0BD}"/>
          </ac:spMkLst>
        </pc:spChg>
        <pc:spChg chg="mod">
          <ac:chgData name="Nana Winkler" userId="413c93c8-561d-4214-8715-28bff0b1dd64" providerId="ADAL" clId="{18CE45CC-A369-473E-8261-80F879044A27}" dt="2022-10-13T06:12:06.337" v="1655" actId="20577"/>
          <ac:spMkLst>
            <pc:docMk/>
            <pc:sldMk cId="3060855569" sldId="366"/>
            <ac:spMk id="3" creationId="{25F1A204-034B-A903-AA60-397A79A750C5}"/>
          </ac:spMkLst>
        </pc:spChg>
        <pc:spChg chg="del">
          <ac:chgData name="Nana Winkler" userId="413c93c8-561d-4214-8715-28bff0b1dd64" providerId="ADAL" clId="{18CE45CC-A369-473E-8261-80F879044A27}" dt="2022-10-13T05:55:52.063" v="1260"/>
          <ac:spMkLst>
            <pc:docMk/>
            <pc:sldMk cId="3060855569" sldId="366"/>
            <ac:spMk id="4" creationId="{F51758A5-6E2E-7DA6-721A-BAB926BBDD22}"/>
          </ac:spMkLst>
        </pc:spChg>
        <pc:spChg chg="add mod">
          <ac:chgData name="Nana Winkler" userId="413c93c8-561d-4214-8715-28bff0b1dd64" providerId="ADAL" clId="{18CE45CC-A369-473E-8261-80F879044A27}" dt="2022-10-13T05:58:41.360" v="1285" actId="1076"/>
          <ac:spMkLst>
            <pc:docMk/>
            <pc:sldMk cId="3060855569" sldId="366"/>
            <ac:spMk id="7" creationId="{C52692B3-4E2C-D4D9-31B8-94121AD6D143}"/>
          </ac:spMkLst>
        </pc:spChg>
        <pc:picChg chg="add mod">
          <ac:chgData name="Nana Winkler" userId="413c93c8-561d-4214-8715-28bff0b1dd64" providerId="ADAL" clId="{18CE45CC-A369-473E-8261-80F879044A27}" dt="2022-10-13T05:58:12.340" v="1284" actId="1076"/>
          <ac:picMkLst>
            <pc:docMk/>
            <pc:sldMk cId="3060855569" sldId="366"/>
            <ac:picMk id="6" creationId="{E529DDE6-9452-3169-A1CA-102BA2D2E038}"/>
          </ac:picMkLst>
        </pc:picChg>
      </pc:sldChg>
      <pc:sldChg chg="add">
        <pc:chgData name="Nana Winkler" userId="413c93c8-561d-4214-8715-28bff0b1dd64" providerId="ADAL" clId="{18CE45CC-A369-473E-8261-80F879044A27}" dt="2022-10-13T06:29:01.115" v="1657"/>
        <pc:sldMkLst>
          <pc:docMk/>
          <pc:sldMk cId="3859990393" sldId="367"/>
        </pc:sldMkLst>
      </pc:sldChg>
      <pc:sldChg chg="add">
        <pc:chgData name="Nana Winkler" userId="413c93c8-561d-4214-8715-28bff0b1dd64" providerId="ADAL" clId="{18CE45CC-A369-473E-8261-80F879044A27}" dt="2022-10-13T06:29:01.115" v="1657"/>
        <pc:sldMkLst>
          <pc:docMk/>
          <pc:sldMk cId="4186732040" sldId="368"/>
        </pc:sldMkLst>
      </pc:sldChg>
      <pc:sldChg chg="add">
        <pc:chgData name="Nana Winkler" userId="413c93c8-561d-4214-8715-28bff0b1dd64" providerId="ADAL" clId="{18CE45CC-A369-473E-8261-80F879044A27}" dt="2022-10-13T06:29:01.115" v="1657"/>
        <pc:sldMkLst>
          <pc:docMk/>
          <pc:sldMk cId="3379962504" sldId="369"/>
        </pc:sldMkLst>
      </pc:sldChg>
      <pc:sldChg chg="add">
        <pc:chgData name="Nana Winkler" userId="413c93c8-561d-4214-8715-28bff0b1dd64" providerId="ADAL" clId="{18CE45CC-A369-473E-8261-80F879044A27}" dt="2022-10-13T06:29:01.115" v="1657"/>
        <pc:sldMkLst>
          <pc:docMk/>
          <pc:sldMk cId="2857814204" sldId="370"/>
        </pc:sldMkLst>
      </pc:sldChg>
      <pc:sldChg chg="add del">
        <pc:chgData name="Nana Winkler" userId="413c93c8-561d-4214-8715-28bff0b1dd64" providerId="ADAL" clId="{18CE45CC-A369-473E-8261-80F879044A27}" dt="2022-10-13T06:29:30.479" v="1658" actId="47"/>
        <pc:sldMkLst>
          <pc:docMk/>
          <pc:sldMk cId="844504242" sldId="371"/>
        </pc:sldMkLst>
      </pc:sldChg>
      <pc:sldChg chg="add">
        <pc:chgData name="Nana Winkler" userId="413c93c8-561d-4214-8715-28bff0b1dd64" providerId="ADAL" clId="{18CE45CC-A369-473E-8261-80F879044A27}" dt="2022-10-13T06:29:01.115" v="1657"/>
        <pc:sldMkLst>
          <pc:docMk/>
          <pc:sldMk cId="4231727328" sldId="372"/>
        </pc:sldMkLst>
      </pc:sldChg>
      <pc:sldChg chg="add del">
        <pc:chgData name="Nana Winkler" userId="413c93c8-561d-4214-8715-28bff0b1dd64" providerId="ADAL" clId="{18CE45CC-A369-473E-8261-80F879044A27}" dt="2022-10-13T06:29:48.463" v="1659" actId="47"/>
        <pc:sldMkLst>
          <pc:docMk/>
          <pc:sldMk cId="4233799148" sldId="373"/>
        </pc:sldMkLst>
      </pc:sldChg>
      <pc:sldChg chg="add del">
        <pc:chgData name="Nana Winkler" userId="413c93c8-561d-4214-8715-28bff0b1dd64" providerId="ADAL" clId="{18CE45CC-A369-473E-8261-80F879044A27}" dt="2022-10-13T06:29:49.813" v="1660" actId="47"/>
        <pc:sldMkLst>
          <pc:docMk/>
          <pc:sldMk cId="4119492933" sldId="374"/>
        </pc:sldMkLst>
      </pc:sldChg>
      <pc:sldChg chg="add del">
        <pc:chgData name="Nana Winkler" userId="413c93c8-561d-4214-8715-28bff0b1dd64" providerId="ADAL" clId="{18CE45CC-A369-473E-8261-80F879044A27}" dt="2022-10-13T06:29:54.411" v="1661" actId="47"/>
        <pc:sldMkLst>
          <pc:docMk/>
          <pc:sldMk cId="136537798" sldId="375"/>
        </pc:sldMkLst>
      </pc:sldChg>
      <pc:sldChg chg="add del">
        <pc:chgData name="Nana Winkler" userId="413c93c8-561d-4214-8715-28bff0b1dd64" providerId="ADAL" clId="{18CE45CC-A369-473E-8261-80F879044A27}" dt="2022-10-13T06:29:59.125" v="1662" actId="47"/>
        <pc:sldMkLst>
          <pc:docMk/>
          <pc:sldMk cId="1302071054" sldId="376"/>
        </pc:sldMkLst>
      </pc:sldChg>
      <pc:sldChg chg="add del">
        <pc:chgData name="Nana Winkler" userId="413c93c8-561d-4214-8715-28bff0b1dd64" providerId="ADAL" clId="{18CE45CC-A369-473E-8261-80F879044A27}" dt="2022-10-13T06:30:00.644" v="1663" actId="47"/>
        <pc:sldMkLst>
          <pc:docMk/>
          <pc:sldMk cId="424422877" sldId="377"/>
        </pc:sldMkLst>
      </pc:sldChg>
      <pc:sldChg chg="add del">
        <pc:chgData name="Nana Winkler" userId="413c93c8-561d-4214-8715-28bff0b1dd64" providerId="ADAL" clId="{18CE45CC-A369-473E-8261-80F879044A27}" dt="2022-10-13T06:30:03.830" v="1664" actId="47"/>
        <pc:sldMkLst>
          <pc:docMk/>
          <pc:sldMk cId="233270854" sldId="378"/>
        </pc:sldMkLst>
      </pc:sldChg>
      <pc:sldChg chg="add del">
        <pc:chgData name="Nana Winkler" userId="413c93c8-561d-4214-8715-28bff0b1dd64" providerId="ADAL" clId="{18CE45CC-A369-473E-8261-80F879044A27}" dt="2022-10-13T06:30:05.150" v="1665" actId="47"/>
        <pc:sldMkLst>
          <pc:docMk/>
          <pc:sldMk cId="2490561377" sldId="379"/>
        </pc:sldMkLst>
      </pc:sldChg>
      <pc:sldChg chg="add">
        <pc:chgData name="Nana Winkler" userId="413c93c8-561d-4214-8715-28bff0b1dd64" providerId="ADAL" clId="{18CE45CC-A369-473E-8261-80F879044A27}" dt="2022-10-13T06:29:01.115" v="1657"/>
        <pc:sldMkLst>
          <pc:docMk/>
          <pc:sldMk cId="3966831019" sldId="380"/>
        </pc:sldMkLst>
      </pc:sldChg>
      <pc:sldChg chg="add del">
        <pc:chgData name="Nana Winkler" userId="413c93c8-561d-4214-8715-28bff0b1dd64" providerId="ADAL" clId="{18CE45CC-A369-473E-8261-80F879044A27}" dt="2022-10-13T06:30:19.388" v="1666" actId="47"/>
        <pc:sldMkLst>
          <pc:docMk/>
          <pc:sldMk cId="3656113038" sldId="381"/>
        </pc:sldMkLst>
      </pc:sldChg>
      <pc:sldChg chg="add">
        <pc:chgData name="Nana Winkler" userId="413c93c8-561d-4214-8715-28bff0b1dd64" providerId="ADAL" clId="{18CE45CC-A369-473E-8261-80F879044A27}" dt="2022-10-13T06:29:01.115" v="1657"/>
        <pc:sldMkLst>
          <pc:docMk/>
          <pc:sldMk cId="430200921" sldId="382"/>
        </pc:sldMkLst>
      </pc:sldChg>
      <pc:sldChg chg="add del">
        <pc:chgData name="Nana Winkler" userId="413c93c8-561d-4214-8715-28bff0b1dd64" providerId="ADAL" clId="{18CE45CC-A369-473E-8261-80F879044A27}" dt="2022-10-13T06:30:23.644" v="1667" actId="47"/>
        <pc:sldMkLst>
          <pc:docMk/>
          <pc:sldMk cId="705999250" sldId="383"/>
        </pc:sldMkLst>
      </pc:sldChg>
      <pc:sldChg chg="add del">
        <pc:chgData name="Nana Winkler" userId="413c93c8-561d-4214-8715-28bff0b1dd64" providerId="ADAL" clId="{18CE45CC-A369-473E-8261-80F879044A27}" dt="2022-10-13T06:30:24.578" v="1668" actId="47"/>
        <pc:sldMkLst>
          <pc:docMk/>
          <pc:sldMk cId="4260947898" sldId="384"/>
        </pc:sldMkLst>
      </pc:sldChg>
      <pc:sldMasterChg chg="delSldLayout">
        <pc:chgData name="Nana Winkler" userId="413c93c8-561d-4214-8715-28bff0b1dd64" providerId="ADAL" clId="{18CE45CC-A369-473E-8261-80F879044A27}" dt="2022-10-13T05:53:59.011" v="1224" actId="47"/>
        <pc:sldMasterMkLst>
          <pc:docMk/>
          <pc:sldMasterMk cId="2143522105" sldId="2147483648"/>
        </pc:sldMasterMkLst>
        <pc:sldLayoutChg chg="del">
          <pc:chgData name="Nana Winkler" userId="413c93c8-561d-4214-8715-28bff0b1dd64" providerId="ADAL" clId="{18CE45CC-A369-473E-8261-80F879044A27}" dt="2022-10-13T05:53:59.011" v="1224" actId="47"/>
          <pc:sldLayoutMkLst>
            <pc:docMk/>
            <pc:sldMasterMk cId="2143522105" sldId="2147483648"/>
            <pc:sldLayoutMk cId="2905175306" sldId="2147483674"/>
          </pc:sldLayoutMkLst>
        </pc:sldLayoutChg>
      </pc:sldMasterChg>
      <pc:sldMasterChg chg="add addSldLayout">
        <pc:chgData name="Nana Winkler" userId="413c93c8-561d-4214-8715-28bff0b1dd64" providerId="ADAL" clId="{18CE45CC-A369-473E-8261-80F879044A27}" dt="2022-10-13T06:29:01.115" v="1656" actId="27028"/>
        <pc:sldMasterMkLst>
          <pc:docMk/>
          <pc:sldMasterMk cId="2143522105" sldId="2147483674"/>
        </pc:sldMasterMkLst>
        <pc:sldLayoutChg chg="add">
          <pc:chgData name="Nana Winkler" userId="413c93c8-561d-4214-8715-28bff0b1dd64" providerId="ADAL" clId="{18CE45CC-A369-473E-8261-80F879044A27}" dt="2022-10-13T06:29:01.115" v="1656" actId="27028"/>
          <pc:sldLayoutMkLst>
            <pc:docMk/>
            <pc:sldMasterMk cId="2143522105" sldId="2147483674"/>
            <pc:sldLayoutMk cId="3872338365" sldId="2147483675"/>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1870738911" sldId="2147483676"/>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216623676" sldId="2147483677"/>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2366576439" sldId="2147483678"/>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4021511100" sldId="2147483679"/>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3923037324" sldId="2147483680"/>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1576984979" sldId="2147483681"/>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2730511267" sldId="2147483682"/>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2357468722" sldId="2147483683"/>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1804396385" sldId="2147483684"/>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3966489208" sldId="2147483685"/>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3576375795" sldId="2147483686"/>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1189576608" sldId="2147483687"/>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292426989" sldId="2147483688"/>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646104289" sldId="2147483689"/>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945256757" sldId="2147483690"/>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1198522577" sldId="2147483691"/>
          </pc:sldLayoutMkLst>
        </pc:sldLayoutChg>
        <pc:sldLayoutChg chg="add">
          <pc:chgData name="Nana Winkler" userId="413c93c8-561d-4214-8715-28bff0b1dd64" providerId="ADAL" clId="{18CE45CC-A369-473E-8261-80F879044A27}" dt="2022-10-13T06:29:01.115" v="1656" actId="27028"/>
          <pc:sldLayoutMkLst>
            <pc:docMk/>
            <pc:sldMasterMk cId="2143522105" sldId="2147483674"/>
            <pc:sldLayoutMk cId="3921690762" sldId="214748369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'Mængder på GBP'!$G$1:$G$18</c:f>
              <c:strCache>
                <c:ptCount val="18"/>
                <c:pt idx="0">
                  <c:v>]0;50]</c:v>
                </c:pt>
                <c:pt idx="1">
                  <c:v>]50;100]</c:v>
                </c:pt>
                <c:pt idx="2">
                  <c:v>]100;150]</c:v>
                </c:pt>
                <c:pt idx="3">
                  <c:v>]150;200]</c:v>
                </c:pt>
                <c:pt idx="4">
                  <c:v>]200;250]</c:v>
                </c:pt>
                <c:pt idx="5">
                  <c:v>]250;300]</c:v>
                </c:pt>
                <c:pt idx="6">
                  <c:v>]300;350]</c:v>
                </c:pt>
                <c:pt idx="7">
                  <c:v>]350;400]</c:v>
                </c:pt>
                <c:pt idx="8">
                  <c:v>]400;450]</c:v>
                </c:pt>
                <c:pt idx="9">
                  <c:v>]450;500]</c:v>
                </c:pt>
                <c:pt idx="10">
                  <c:v>]500;550]</c:v>
                </c:pt>
                <c:pt idx="11">
                  <c:v>]550;600]</c:v>
                </c:pt>
                <c:pt idx="12">
                  <c:v>]600;650]</c:v>
                </c:pt>
                <c:pt idx="13">
                  <c:v>]650;700]</c:v>
                </c:pt>
                <c:pt idx="14">
                  <c:v>]700;750]</c:v>
                </c:pt>
                <c:pt idx="15">
                  <c:v>]750;800]</c:v>
                </c:pt>
                <c:pt idx="16">
                  <c:v>]900;950]</c:v>
                </c:pt>
                <c:pt idx="17">
                  <c:v>]1200;1250]</c:v>
                </c:pt>
              </c:strCache>
            </c:strRef>
          </c:cat>
          <c:val>
            <c:numRef>
              <c:f>'Mængder på GBP'!$H$1:$H$18</c:f>
              <c:numCache>
                <c:formatCode>General</c:formatCode>
                <c:ptCount val="18"/>
                <c:pt idx="0">
                  <c:v>37</c:v>
                </c:pt>
                <c:pt idx="1">
                  <c:v>50</c:v>
                </c:pt>
                <c:pt idx="2">
                  <c:v>44</c:v>
                </c:pt>
                <c:pt idx="3">
                  <c:v>29</c:v>
                </c:pt>
                <c:pt idx="4">
                  <c:v>17</c:v>
                </c:pt>
                <c:pt idx="5">
                  <c:v>19</c:v>
                </c:pt>
                <c:pt idx="6">
                  <c:v>8</c:v>
                </c:pt>
                <c:pt idx="7">
                  <c:v>9</c:v>
                </c:pt>
                <c:pt idx="8">
                  <c:v>7</c:v>
                </c:pt>
                <c:pt idx="9">
                  <c:v>4</c:v>
                </c:pt>
                <c:pt idx="10">
                  <c:v>4</c:v>
                </c:pt>
                <c:pt idx="11">
                  <c:v>2</c:v>
                </c:pt>
                <c:pt idx="12">
                  <c:v>1</c:v>
                </c:pt>
                <c:pt idx="13">
                  <c:v>1</c:v>
                </c:pt>
                <c:pt idx="14">
                  <c:v>2</c:v>
                </c:pt>
                <c:pt idx="15">
                  <c:v>1</c:v>
                </c:pt>
                <c:pt idx="16">
                  <c:v>1</c:v>
                </c:pt>
                <c:pt idx="17">
                  <c:v>1</c:v>
                </c:pt>
              </c:numCache>
            </c:numRef>
          </c:val>
          <c:extLst>
            <c:ext xmlns:c16="http://schemas.microsoft.com/office/drawing/2014/chart" uri="{C3380CC4-5D6E-409C-BE32-E72D297353CC}">
              <c16:uniqueId val="{00000000-0AE8-42AB-B4B7-DFDCFF1D142D}"/>
            </c:ext>
          </c:extLst>
        </c:ser>
        <c:dLbls>
          <c:dLblPos val="outEnd"/>
          <c:showLegendKey val="0"/>
          <c:showVal val="1"/>
          <c:showCatName val="0"/>
          <c:showSerName val="0"/>
          <c:showPercent val="0"/>
          <c:showBubbleSize val="0"/>
        </c:dLbls>
        <c:gapWidth val="86"/>
        <c:overlap val="46"/>
        <c:axId val="270141968"/>
        <c:axId val="398767056"/>
      </c:barChart>
      <c:catAx>
        <c:axId val="270141968"/>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da-DK"/>
                  <a:t>Ton asbest</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da-DK"/>
          </a:p>
        </c:txPr>
        <c:crossAx val="398767056"/>
        <c:crosses val="autoZero"/>
        <c:auto val="1"/>
        <c:lblAlgn val="ctr"/>
        <c:lblOffset val="100"/>
        <c:noMultiLvlLbl val="0"/>
      </c:catAx>
      <c:valAx>
        <c:axId val="398767056"/>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da-DK"/>
                  <a:t>Antal genbrugspladser</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da-DK"/>
          </a:p>
        </c:txPr>
        <c:crossAx val="270141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13/10/2022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‹nr.›</a:t>
            </a:fld>
            <a:endParaRPr lang="en-GB"/>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1</a:t>
            </a:fld>
            <a:endParaRPr lang="en-GB"/>
          </a:p>
        </p:txBody>
      </p:sp>
    </p:spTree>
    <p:extLst>
      <p:ext uri="{BB962C8B-B14F-4D97-AF65-F5344CB8AC3E}">
        <p14:creationId xmlns:p14="http://schemas.microsoft.com/office/powerpoint/2010/main" val="409810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Calibri" panose="020F0502020204030204" pitchFamily="34" charset="0"/>
                <a:ea typeface="Calibri" panose="020F0502020204030204" pitchFamily="34" charset="0"/>
              </a:rPr>
              <a:t>Du må også gerne se om du kan relatere mængderne fra genbrugspladserne med de nationale mængder jf. affaldsstatistikken. Det skulle gerne være sådan at det kun er en mindre del af asbest-strømmen der kommer ind via genbrugspladserne. </a:t>
            </a:r>
          </a:p>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t>12</a:t>
            </a:fld>
            <a:endParaRPr lang="en-GB"/>
          </a:p>
        </p:txBody>
      </p:sp>
    </p:spTree>
    <p:extLst>
      <p:ext uri="{BB962C8B-B14F-4D97-AF65-F5344CB8AC3E}">
        <p14:creationId xmlns:p14="http://schemas.microsoft.com/office/powerpoint/2010/main" val="171648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2</a:t>
            </a:fld>
            <a:endParaRPr lang="en-GB"/>
          </a:p>
        </p:txBody>
      </p:sp>
    </p:spTree>
    <p:extLst>
      <p:ext uri="{BB962C8B-B14F-4D97-AF65-F5344CB8AC3E}">
        <p14:creationId xmlns:p14="http://schemas.microsoft.com/office/powerpoint/2010/main" val="2489765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A293BB7E-97C7-4D86-937F-5F3D15017E67}" type="slidenum">
              <a:rPr lang="da-DK" smtClean="0"/>
              <a:t>3</a:t>
            </a:fld>
            <a:endParaRPr lang="da-DK" dirty="0"/>
          </a:p>
        </p:txBody>
      </p:sp>
    </p:spTree>
    <p:extLst>
      <p:ext uri="{BB962C8B-B14F-4D97-AF65-F5344CB8AC3E}">
        <p14:creationId xmlns:p14="http://schemas.microsoft.com/office/powerpoint/2010/main" val="414485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a:effectLst/>
                <a:latin typeface="Calibri" panose="020F0502020204030204" pitchFamily="34" charset="0"/>
                <a:ea typeface="Calibri" panose="020F0502020204030204" pitchFamily="34" charset="0"/>
              </a:rPr>
              <a:t>Hej Amalie,</a:t>
            </a:r>
          </a:p>
          <a:p>
            <a:r>
              <a:rPr lang="da-DK" sz="1200">
                <a:effectLst/>
                <a:latin typeface="Calibri" panose="020F0502020204030204" pitchFamily="34" charset="0"/>
                <a:ea typeface="Calibri" panose="020F0502020204030204" pitchFamily="34" charset="0"/>
              </a:rPr>
              <a:t> </a:t>
            </a:r>
          </a:p>
          <a:p>
            <a:r>
              <a:rPr lang="da-DK" sz="1200">
                <a:effectLst/>
                <a:latin typeface="Calibri" panose="020F0502020204030204" pitchFamily="34" charset="0"/>
                <a:ea typeface="Calibri" panose="020F0502020204030204" pitchFamily="34" charset="0"/>
              </a:rPr>
              <a:t>Andrea har kigget på Asbest-ordninger for mig. Det er der kommet en ikke-afsluttet </a:t>
            </a:r>
            <a:r>
              <a:rPr lang="da-DK" sz="1200" err="1">
                <a:effectLst/>
                <a:latin typeface="Calibri" panose="020F0502020204030204" pitchFamily="34" charset="0"/>
                <a:ea typeface="Calibri" panose="020F0502020204030204" pitchFamily="34" charset="0"/>
              </a:rPr>
              <a:t>powerpoint</a:t>
            </a:r>
            <a:r>
              <a:rPr lang="da-DK" sz="1200">
                <a:effectLst/>
                <a:latin typeface="Calibri" panose="020F0502020204030204" pitchFamily="34" charset="0"/>
                <a:ea typeface="Calibri" panose="020F0502020204030204" pitchFamily="34" charset="0"/>
              </a:rPr>
              <a:t> ud af. Jeg tænkte om du måske kunne kigge lidt i Nøgletalsmodellen omkring asbest og udarbejde en slide eller flere omkring mængder? Jeg mener at du tidligere har kigget ind i asbest for at se om der var et link til genbrugspladser med store deponimængder?</a:t>
            </a:r>
          </a:p>
          <a:p>
            <a:r>
              <a:rPr lang="da-DK" sz="1200">
                <a:effectLst/>
                <a:latin typeface="Calibri" panose="020F0502020204030204" pitchFamily="34" charset="0"/>
                <a:ea typeface="Calibri" panose="020F0502020204030204" pitchFamily="34" charset="0"/>
              </a:rPr>
              <a:t>Du må også gerne se om du kan relatere mængderne fra genbrugspladserne med de nationale mængder jf. affaldsstatistikken. Det skulle gerne være sådan at det kun er en mindre del af asbest-strømmen der kommer ind via genbrugspladserne. </a:t>
            </a:r>
          </a:p>
          <a:p>
            <a:r>
              <a:rPr lang="da-DK" sz="1200">
                <a:effectLst/>
                <a:latin typeface="Calibri" panose="020F0502020204030204" pitchFamily="34" charset="0"/>
                <a:ea typeface="Calibri" panose="020F0502020204030204" pitchFamily="34" charset="0"/>
              </a:rPr>
              <a:t> </a:t>
            </a:r>
          </a:p>
          <a:p>
            <a:r>
              <a:rPr lang="da-DK" sz="1200" err="1">
                <a:effectLst/>
                <a:latin typeface="Calibri" panose="020F0502020204030204" pitchFamily="34" charset="0"/>
                <a:ea typeface="Calibri" panose="020F0502020204030204" pitchFamily="34" charset="0"/>
              </a:rPr>
              <a:t>Asbestsagen</a:t>
            </a:r>
            <a:r>
              <a:rPr lang="da-DK" sz="1200">
                <a:effectLst/>
                <a:latin typeface="Calibri" panose="020F0502020204030204" pitchFamily="34" charset="0"/>
                <a:ea typeface="Calibri" panose="020F0502020204030204" pitchFamily="34" charset="0"/>
              </a:rPr>
              <a:t> ligger her: C:\Users\nw.RENOSAM\Dansk Affaldsforening\Teamwebsted - Dokumenter\4 Projekter-konsulentopgaver\4.5 Genanvendelse og service\4.5.19 Asbest på genbrugspladser </a:t>
            </a:r>
          </a:p>
          <a:p>
            <a:r>
              <a:rPr lang="da-DK" sz="1200">
                <a:effectLst/>
                <a:latin typeface="Calibri" panose="020F0502020204030204" pitchFamily="34" charset="0"/>
                <a:ea typeface="Calibri" panose="020F0502020204030204" pitchFamily="34" charset="0"/>
              </a:rPr>
              <a:t> </a:t>
            </a:r>
          </a:p>
          <a:p>
            <a:r>
              <a:rPr lang="da-DK" sz="1200">
                <a:effectLst/>
                <a:latin typeface="Calibri" panose="020F0502020204030204" pitchFamily="34" charset="0"/>
                <a:ea typeface="Calibri" panose="020F0502020204030204" pitchFamily="34" charset="0"/>
              </a:rPr>
              <a:t>/Nana</a:t>
            </a:r>
          </a:p>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t>6</a:t>
            </a:fld>
            <a:endParaRPr lang="en-GB"/>
          </a:p>
        </p:txBody>
      </p:sp>
    </p:spTree>
    <p:extLst>
      <p:ext uri="{BB962C8B-B14F-4D97-AF65-F5344CB8AC3E}">
        <p14:creationId xmlns:p14="http://schemas.microsoft.com/office/powerpoint/2010/main" val="3779310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300">
                <a:cs typeface="Calibri"/>
              </a:rPr>
              <a:t>Projektet har undersøgt samtlige kommuners hjemmesider og henvisninger til genbrugspladser, hvor man som borger kan finde mere eller mindre information om asbest. Her har projektet samlet tilgængelig information til sammenligning af håndtering på tværs af landet. Derudover har vi kunne belyse, hvilke tiltag der afviger fra den generelle håndtering, hvorefter vi har gået nogle af disse tiltag efter, i en samtale med den respektive kommune. Udover informationer om håndtering af asbest, har vi oplevet, hvordan det som borger er, at skulle søge efter information på samtlige hjemmesider. Derfor slutter projektet også af med lidt noter til kommunikationen og den umiddelbare tilgængelighed af information, der er at finde ved første besøg. </a:t>
            </a:r>
          </a:p>
          <a:p>
            <a:endParaRPr lang="da-DK" sz="300">
              <a:cs typeface="Calibri"/>
            </a:endParaRPr>
          </a:p>
          <a:p>
            <a:r>
              <a:rPr lang="da-DK" sz="300">
                <a:cs typeface="Calibri"/>
              </a:rPr>
              <a:t>NB: Det er muligt at man som kommune ved, at der ligger anden eller mere information tilgængeligt, men indsamlede information baserer sig på en bruger-oplevelse, når man som borger søger information om asbest. Derfor kan det være, at der er nogle hjørner af informationen som er sværere tilgængelige, og derfor ikke opsamlet. Dette problem kigger projektet nærmere på til sidst. </a:t>
            </a:r>
          </a:p>
        </p:txBody>
      </p:sp>
      <p:sp>
        <p:nvSpPr>
          <p:cNvPr id="4" name="Pladsholder til slidenummer 3"/>
          <p:cNvSpPr>
            <a:spLocks noGrp="1"/>
          </p:cNvSpPr>
          <p:nvPr>
            <p:ph type="sldNum" sz="quarter" idx="10"/>
          </p:nvPr>
        </p:nvSpPr>
        <p:spPr/>
        <p:txBody>
          <a:bodyPr/>
          <a:lstStyle/>
          <a:p>
            <a:fld id="{49436F85-577F-4A92-A47F-D540A2BCC821}" type="slidenum">
              <a:rPr lang="en-GB" smtClean="0"/>
              <a:t>7</a:t>
            </a:fld>
            <a:endParaRPr lang="en-GB"/>
          </a:p>
        </p:txBody>
      </p:sp>
    </p:spTree>
    <p:extLst>
      <p:ext uri="{BB962C8B-B14F-4D97-AF65-F5344CB8AC3E}">
        <p14:creationId xmlns:p14="http://schemas.microsoft.com/office/powerpoint/2010/main" val="423613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Calibri"/>
              </a:rPr>
              <a:t>Efter undersøgelsen af tilgængelig information kan vi konkludere, at der er store afvigelser i den mængde tid man som borger skal bruge for at få adgang til den rigtige information. I visse tilfælde er informationen ikke tilgængelig, hvorfor man som borger må se sig nødsaget til at ringe til genbrugspladsen. Der er derudover i indeværende undersøgelse brugt relativt meget tid på hjemmesiderne, hvorfor det må forventes, at nogle borgere hurtigere vil opgive søgningen. Derfor kan der med fordel udvikles information der er lettere tilgængeligt, og som ligger samlet under genbrugspladsens information. Her er der behov for information vedrørende håndtering hjemmefra, afleveringsforhold og emballering af asbest, samt hvor emballagen anskaffes. Derudover er det tydeligt at mængdeangivelsen af asbest-mængder heller ikke er ensrettet på tværs af kommunerne. Nogle opgiver antallet af plader, hvor andre angiver i kilo. Her kan det være en god ide at finde en samlet enhed hvorfra man angiver mængden af asbest på hos den pågældende kommune. Som privat borger kan det umiddelbart være svært at vide, hvor mange kilo asbest man står med, hvorimod plader evt. kan være en mere medgørlig enhed. Kan vi generelt ensrette kommunikationen omkring asbest bedre?</a:t>
            </a:r>
          </a:p>
        </p:txBody>
      </p:sp>
      <p:sp>
        <p:nvSpPr>
          <p:cNvPr id="4" name="Pladsholder til slidenummer 3"/>
          <p:cNvSpPr>
            <a:spLocks noGrp="1"/>
          </p:cNvSpPr>
          <p:nvPr>
            <p:ph type="sldNum" sz="quarter" idx="10"/>
          </p:nvPr>
        </p:nvSpPr>
        <p:spPr/>
        <p:txBody>
          <a:bodyPr/>
          <a:lstStyle/>
          <a:p>
            <a:fld id="{49436F85-577F-4A92-A47F-D540A2BCC821}" type="slidenum">
              <a:rPr lang="en-GB" smtClean="0"/>
              <a:t>8</a:t>
            </a:fld>
            <a:endParaRPr lang="en-GB"/>
          </a:p>
        </p:txBody>
      </p:sp>
    </p:spTree>
    <p:extLst>
      <p:ext uri="{BB962C8B-B14F-4D97-AF65-F5344CB8AC3E}">
        <p14:creationId xmlns:p14="http://schemas.microsoft.com/office/powerpoint/2010/main" val="322451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Calibri"/>
              </a:rPr>
              <a:t>Nogle af de mest generelle </a:t>
            </a:r>
            <a:r>
              <a:rPr lang="da-DK" err="1">
                <a:cs typeface="Calibri"/>
              </a:rPr>
              <a:t>findinger</a:t>
            </a:r>
            <a:r>
              <a:rPr lang="da-DK">
                <a:cs typeface="Calibri"/>
              </a:rPr>
              <a:t> i håndteringen af asbest er følgende 3. Dette repræsenterer størstedelen af den information der kan findes til borgerne. Det er klart, at der eksisterer nogle udsving i disse generelle rammer. </a:t>
            </a:r>
          </a:p>
          <a:p>
            <a:endParaRPr lang="da-DK">
              <a:cs typeface="Calibri"/>
            </a:endParaRPr>
          </a:p>
          <a:p>
            <a:r>
              <a:rPr lang="da-DK">
                <a:cs typeface="Calibri"/>
              </a:rPr>
              <a:t>1) Hos 99% af alle genbrugspladser gøres der opmærksom på, at brudstykker og smuldret asbest skal dobbeltemballeres før aflevering. Her kan der dog være undtagelser </a:t>
            </a:r>
            <a:r>
              <a:rPr lang="da-DK" err="1">
                <a:cs typeface="Calibri"/>
              </a:rPr>
              <a:t>ift</a:t>
            </a:r>
            <a:r>
              <a:rPr lang="da-DK">
                <a:cs typeface="Calibri"/>
              </a:rPr>
              <a:t> håndteringen af brudte plader, da man eksempelvis hos AVV i Brønderslev modtager brudstykker </a:t>
            </a:r>
            <a:r>
              <a:rPr lang="da-DK" err="1">
                <a:cs typeface="Calibri"/>
              </a:rPr>
              <a:t>uemballeret</a:t>
            </a:r>
            <a:r>
              <a:rPr lang="da-DK">
                <a:cs typeface="Calibri"/>
              </a:rPr>
              <a:t> til stabling. </a:t>
            </a:r>
          </a:p>
          <a:p>
            <a:endParaRPr lang="da-DK">
              <a:cs typeface="Calibri"/>
            </a:endParaRPr>
          </a:p>
          <a:p>
            <a:r>
              <a:rPr lang="da-DK">
                <a:cs typeface="Calibri"/>
              </a:rPr>
              <a:t>2) Igen ses det hos største delen af kommunerne, at man modtager 5, 10 eller max 20 asbestplader pr. Aflevering. Her ses der dog en anelse flere afvigelser, da det også gøre op i kilo, som oftest er 100 kg., men også her er der afvigelser, hvor Norfors eksempelvis modtager 20 plader om året, og Horsens modtager op til 200 kg. </a:t>
            </a:r>
          </a:p>
          <a:p>
            <a:endParaRPr lang="da-DK">
              <a:cs typeface="Calibri"/>
            </a:endParaRPr>
          </a:p>
          <a:p>
            <a:r>
              <a:rPr lang="da-DK">
                <a:cs typeface="Calibri"/>
              </a:rPr>
              <a:t>3) Generelt skal borgeren kontakte pladspersonalet ved ankomst til genbrugspladsen. Det understreges også, at dette skal ske før aflæsning. Hvad pladspersonalets rolle er, kigger vi nærmere på. </a:t>
            </a:r>
          </a:p>
          <a:p>
            <a:endParaRPr lang="da-DK">
              <a:cs typeface="Calibri"/>
            </a:endParaRPr>
          </a:p>
          <a:p>
            <a:r>
              <a:rPr lang="da-DK">
                <a:cs typeface="Calibri"/>
              </a:rPr>
              <a:t>4) Hele plader skal forblive hele og stables på paller. Dette skal ske forsigtigt for at undgå brud på pladerne. Stablingen på pallerne er til muliggørelse af maskinel </a:t>
            </a:r>
            <a:r>
              <a:rPr lang="da-DK" err="1">
                <a:cs typeface="Calibri"/>
              </a:rPr>
              <a:t>omlastning</a:t>
            </a:r>
            <a:r>
              <a:rPr lang="da-DK">
                <a:cs typeface="Calibri"/>
              </a:rPr>
              <a:t>. </a:t>
            </a:r>
          </a:p>
        </p:txBody>
      </p:sp>
      <p:sp>
        <p:nvSpPr>
          <p:cNvPr id="4" name="Pladsholder til slidenummer 3"/>
          <p:cNvSpPr>
            <a:spLocks noGrp="1"/>
          </p:cNvSpPr>
          <p:nvPr>
            <p:ph type="sldNum" sz="quarter" idx="10"/>
          </p:nvPr>
        </p:nvSpPr>
        <p:spPr/>
        <p:txBody>
          <a:bodyPr/>
          <a:lstStyle/>
          <a:p>
            <a:fld id="{49436F85-577F-4A92-A47F-D540A2BCC821}" type="slidenum">
              <a:rPr lang="en-GB" smtClean="0"/>
              <a:t>9</a:t>
            </a:fld>
            <a:endParaRPr lang="en-GB"/>
          </a:p>
        </p:txBody>
      </p:sp>
    </p:spTree>
    <p:extLst>
      <p:ext uri="{BB962C8B-B14F-4D97-AF65-F5344CB8AC3E}">
        <p14:creationId xmlns:p14="http://schemas.microsoft.com/office/powerpoint/2010/main" val="187290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cs typeface="Calibri"/>
              </a:rPr>
              <a:t>Nogle af de mest generelle </a:t>
            </a:r>
            <a:r>
              <a:rPr lang="da-DK" err="1">
                <a:cs typeface="Calibri"/>
              </a:rPr>
              <a:t>findinger</a:t>
            </a:r>
            <a:r>
              <a:rPr lang="da-DK">
                <a:cs typeface="Calibri"/>
              </a:rPr>
              <a:t> i håndteringen af asbest er følgende 3. Dette repræsenterer størstedelen af den information der kan findes til borgerne. Det er klart, at der eksisterer nogle udsving i disse generelle rammer. </a:t>
            </a:r>
          </a:p>
          <a:p>
            <a:endParaRPr lang="da-DK">
              <a:cs typeface="Calibri"/>
            </a:endParaRPr>
          </a:p>
          <a:p>
            <a:r>
              <a:rPr lang="da-DK">
                <a:cs typeface="Calibri"/>
              </a:rPr>
              <a:t>1) Hos 99% af alle genbrugspladser gøres der opmærksom på, at brudstykker og smuldret asbest skal dobbeltemballeres før aflevering. Her kan der dog være undtagelser </a:t>
            </a:r>
            <a:r>
              <a:rPr lang="da-DK" err="1">
                <a:cs typeface="Calibri"/>
              </a:rPr>
              <a:t>ift</a:t>
            </a:r>
            <a:r>
              <a:rPr lang="da-DK">
                <a:cs typeface="Calibri"/>
              </a:rPr>
              <a:t> håndteringen af brudte plader, da man eksempelvis hos AVV i Brønderslev modtager brudstykker </a:t>
            </a:r>
            <a:r>
              <a:rPr lang="da-DK" err="1">
                <a:cs typeface="Calibri"/>
              </a:rPr>
              <a:t>uemballeret</a:t>
            </a:r>
            <a:r>
              <a:rPr lang="da-DK">
                <a:cs typeface="Calibri"/>
              </a:rPr>
              <a:t> til stabling. </a:t>
            </a:r>
          </a:p>
          <a:p>
            <a:endParaRPr lang="da-DK">
              <a:cs typeface="Calibri"/>
            </a:endParaRPr>
          </a:p>
          <a:p>
            <a:r>
              <a:rPr lang="da-DK">
                <a:cs typeface="Calibri"/>
              </a:rPr>
              <a:t>2) Igen ses det hos største delen af kommunerne, at man modtager 5, 10 eller max 20 asbestplader pr. Aflevering. Her ses der dog en anelse flere afvigelser, da det også gøre op i kilo, som oftest er 100 kg., men også her er der afvigelser, hvor Norfors eksempelvis modtager 20 plader om året, og Horsens modtager op til 200 kg. </a:t>
            </a:r>
          </a:p>
          <a:p>
            <a:endParaRPr lang="da-DK">
              <a:cs typeface="Calibri"/>
            </a:endParaRPr>
          </a:p>
          <a:p>
            <a:r>
              <a:rPr lang="da-DK">
                <a:cs typeface="Calibri"/>
              </a:rPr>
              <a:t>3) Generelt skal borgeren kontakte pladspersonalet ved ankomst til genbrugspladsen. Det understreges også, at dette skal ske før aflæsning. Hvad pladspersonalets rolle er, kigger vi nærmere på. </a:t>
            </a:r>
          </a:p>
          <a:p>
            <a:endParaRPr lang="da-DK">
              <a:cs typeface="Calibri"/>
            </a:endParaRPr>
          </a:p>
          <a:p>
            <a:r>
              <a:rPr lang="da-DK">
                <a:cs typeface="Calibri"/>
              </a:rPr>
              <a:t>4) Hele plader skal forblive hele og stables på paller. Dette skal ske forsigtigt for at undgå brud på pladerne. Stablingen på pallerne er til muliggørelse af maskinel </a:t>
            </a:r>
            <a:r>
              <a:rPr lang="da-DK" err="1">
                <a:cs typeface="Calibri"/>
              </a:rPr>
              <a:t>omlastning</a:t>
            </a:r>
            <a:r>
              <a:rPr lang="da-DK">
                <a:cs typeface="Calibri"/>
              </a:rPr>
              <a:t>. </a:t>
            </a:r>
          </a:p>
        </p:txBody>
      </p:sp>
      <p:sp>
        <p:nvSpPr>
          <p:cNvPr id="4" name="Pladsholder til slidenummer 3"/>
          <p:cNvSpPr>
            <a:spLocks noGrp="1"/>
          </p:cNvSpPr>
          <p:nvPr>
            <p:ph type="sldNum" sz="quarter" idx="10"/>
          </p:nvPr>
        </p:nvSpPr>
        <p:spPr/>
        <p:txBody>
          <a:bodyPr/>
          <a:lstStyle/>
          <a:p>
            <a:fld id="{49436F85-577F-4A92-A47F-D540A2BCC821}" type="slidenum">
              <a:rPr lang="en-GB" smtClean="0"/>
              <a:t>10</a:t>
            </a:fld>
            <a:endParaRPr lang="en-GB"/>
          </a:p>
        </p:txBody>
      </p:sp>
    </p:spTree>
    <p:extLst>
      <p:ext uri="{BB962C8B-B14F-4D97-AF65-F5344CB8AC3E}">
        <p14:creationId xmlns:p14="http://schemas.microsoft.com/office/powerpoint/2010/main" val="1597634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a:effectLst/>
                <a:latin typeface="Calibri" panose="020F0502020204030204" pitchFamily="34" charset="0"/>
                <a:ea typeface="Calibri" panose="020F0502020204030204" pitchFamily="34" charset="0"/>
              </a:rPr>
              <a:t>Jeg tænkte om du måske kunne kigge lidt i Nøgletalsmodellen omkring asbest og udarbejde en slide eller flere omkring mængder? </a:t>
            </a:r>
            <a:endParaRPr lang="da-DK"/>
          </a:p>
          <a:p>
            <a:endParaRPr lang="da-DK"/>
          </a:p>
        </p:txBody>
      </p:sp>
      <p:sp>
        <p:nvSpPr>
          <p:cNvPr id="4" name="Pladsholder til slidenummer 3"/>
          <p:cNvSpPr>
            <a:spLocks noGrp="1"/>
          </p:cNvSpPr>
          <p:nvPr>
            <p:ph type="sldNum" sz="quarter" idx="5"/>
          </p:nvPr>
        </p:nvSpPr>
        <p:spPr/>
        <p:txBody>
          <a:bodyPr/>
          <a:lstStyle/>
          <a:p>
            <a:fld id="{49436F85-577F-4A92-A47F-D540A2BCC821}" type="slidenum">
              <a:rPr lang="en-GB" smtClean="0"/>
              <a:t>11</a:t>
            </a:fld>
            <a:endParaRPr lang="en-GB"/>
          </a:p>
        </p:txBody>
      </p:sp>
    </p:spTree>
    <p:extLst>
      <p:ext uri="{BB962C8B-B14F-4D97-AF65-F5344CB8AC3E}">
        <p14:creationId xmlns:p14="http://schemas.microsoft.com/office/powerpoint/2010/main" val="349081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emf"/><Relationship Id="rId7" Type="http://schemas.openxmlformats.org/officeDocument/2006/relationships/image" Target="../media/image6.png"/><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med billede">
    <p:spTree>
      <p:nvGrpSpPr>
        <p:cNvPr id="1" name=""/>
        <p:cNvGrpSpPr/>
        <p:nvPr/>
      </p:nvGrpSpPr>
      <p:grpSpPr>
        <a:xfrm>
          <a:off x="0" y="0"/>
          <a:ext cx="0" cy="0"/>
          <a:chOff x="0" y="0"/>
          <a:chExt cx="0" cy="0"/>
        </a:xfrm>
      </p:grpSpPr>
      <p:sp>
        <p:nvSpPr>
          <p:cNvPr id="18" name="Bundboks hvid"/>
          <p:cNvSpPr/>
          <p:nvPr userDrawn="1"/>
        </p:nvSpPr>
        <p:spPr>
          <a:xfrm>
            <a:off x="0" y="4672886"/>
            <a:ext cx="12189682" cy="2185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3" name="Pladsholder til billede 5"/>
          <p:cNvSpPr>
            <a:spLocks noGrp="1"/>
          </p:cNvSpPr>
          <p:nvPr>
            <p:ph type="pic" sz="quarter" idx="13"/>
          </p:nvPr>
        </p:nvSpPr>
        <p:spPr>
          <a:xfrm>
            <a:off x="0" y="0"/>
            <a:ext cx="12189682" cy="4672800"/>
          </a:xfrm>
        </p:spPr>
        <p:txBody>
          <a:bodyPr/>
          <a:lstStyle>
            <a:lvl1pPr marL="0" indent="0" algn="ctr">
              <a:buFontTx/>
              <a:buNone/>
              <a:defRPr/>
            </a:lvl1pPr>
          </a:lstStyle>
          <a:p>
            <a:r>
              <a:rPr lang="da-DK"/>
              <a:t>Klik på ikonet for at tilføje et billede</a:t>
            </a:r>
            <a:endParaRPr lang="da-DK" dirty="0"/>
          </a:p>
        </p:txBody>
      </p:sp>
      <p:sp>
        <p:nvSpPr>
          <p:cNvPr id="2" name="Title 1"/>
          <p:cNvSpPr>
            <a:spLocks noGrp="1"/>
          </p:cNvSpPr>
          <p:nvPr>
            <p:ph type="ctrTitle" hasCustomPrompt="1"/>
          </p:nvPr>
        </p:nvSpPr>
        <p:spPr>
          <a:xfrm>
            <a:off x="714236" y="4639235"/>
            <a:ext cx="8316552" cy="1145980"/>
          </a:xfrm>
        </p:spPr>
        <p:txBody>
          <a:bodyPr anchor="b"/>
          <a:lstStyle>
            <a:lvl1pPr algn="l">
              <a:defRPr sz="3600"/>
            </a:lvl1pPr>
          </a:lstStyle>
          <a:p>
            <a:r>
              <a:rPr lang="da-DK" dirty="0"/>
              <a:t>Klik og indsæt overskrift i maksimalt to linjer</a:t>
            </a:r>
          </a:p>
        </p:txBody>
      </p:sp>
      <p:sp>
        <p:nvSpPr>
          <p:cNvPr id="3" name="Subtitle 2"/>
          <p:cNvSpPr>
            <a:spLocks noGrp="1"/>
          </p:cNvSpPr>
          <p:nvPr>
            <p:ph type="subTitle" idx="1" hasCustomPrompt="1"/>
          </p:nvPr>
        </p:nvSpPr>
        <p:spPr>
          <a:xfrm>
            <a:off x="731838" y="5849674"/>
            <a:ext cx="8298950" cy="582657"/>
          </a:xfrm>
        </p:spPr>
        <p:txBody>
          <a:bodyPr/>
          <a:lstStyle>
            <a:lvl1pPr marL="0" indent="0" algn="l">
              <a:buNone/>
              <a:defRPr sz="17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og indsæt underoverskrift i maksimalt to linjer</a:t>
            </a:r>
          </a:p>
        </p:txBody>
      </p:sp>
      <p:sp>
        <p:nvSpPr>
          <p:cNvPr id="15" name="Pladsholder til tekst 3"/>
          <p:cNvSpPr>
            <a:spLocks noGrp="1"/>
          </p:cNvSpPr>
          <p:nvPr>
            <p:ph type="body" sz="quarter" idx="14"/>
          </p:nvPr>
        </p:nvSpPr>
        <p:spPr>
          <a:xfrm>
            <a:off x="-3600" y="4341600"/>
            <a:ext cx="2360857" cy="329115"/>
          </a:xfrm>
          <a:solidFill>
            <a:schemeClr val="accent1"/>
          </a:solidFill>
        </p:spPr>
        <p:txBody>
          <a:bodyPr wrap="none" lIns="183600" tIns="54000" rIns="180000" bIns="54000" anchor="ctr" anchorCtr="0">
            <a:spAutoFit/>
          </a:bodyPr>
          <a:lstStyle>
            <a:lvl1pPr marL="0" indent="0">
              <a:spcBef>
                <a:spcPts val="0"/>
              </a:spcBef>
              <a:buFont typeface="Arial" panose="020B0604020202020204" pitchFamily="34" charset="0"/>
              <a:buChar char="​"/>
              <a:defRPr sz="1300">
                <a:solidFill>
                  <a:schemeClr val="bg1"/>
                </a:solidFill>
              </a:defRPr>
            </a:lvl1pPr>
          </a:lstStyle>
          <a:p>
            <a:pPr lvl="0"/>
            <a:r>
              <a:rPr lang="da-DK"/>
              <a:t>Klik for at redigere teksttypografierne i masteren</a:t>
            </a:r>
          </a:p>
        </p:txBody>
      </p:sp>
      <p:sp>
        <p:nvSpPr>
          <p:cNvPr id="16" name="Pladsholder til tekst 4"/>
          <p:cNvSpPr>
            <a:spLocks noGrp="1"/>
          </p:cNvSpPr>
          <p:nvPr>
            <p:ph type="body" sz="quarter" idx="15" hasCustomPrompt="1"/>
          </p:nvPr>
        </p:nvSpPr>
        <p:spPr>
          <a:xfrm>
            <a:off x="730800" y="720000"/>
            <a:ext cx="1368000" cy="1332000"/>
          </a:xfrm>
          <a:blipFill>
            <a:blip r:embed="rId2"/>
            <a:stretch>
              <a:fillRect/>
            </a:stretch>
          </a:blipFill>
        </p:spPr>
        <p:txBody>
          <a:bodyPr/>
          <a:lstStyle>
            <a:lvl1pPr marL="0" indent="0">
              <a:buFontTx/>
              <a:buNone/>
              <a:defRPr sz="100"/>
            </a:lvl1pPr>
          </a:lstStyle>
          <a:p>
            <a:pPr lvl="0"/>
            <a:r>
              <a:rPr lang="da-DK" dirty="0"/>
              <a:t>.</a:t>
            </a:r>
          </a:p>
        </p:txBody>
      </p:sp>
      <p:sp>
        <p:nvSpPr>
          <p:cNvPr id="4" name="Date Placeholder 3" hidden="1"/>
          <p:cNvSpPr>
            <a:spLocks noGrp="1"/>
          </p:cNvSpPr>
          <p:nvPr>
            <p:ph type="dt" sz="half" idx="10"/>
          </p:nvPr>
        </p:nvSpPr>
        <p:spPr/>
        <p:txBody>
          <a:bodyPr/>
          <a:lstStyle/>
          <a:p>
            <a:fld id="{54E0A626-36E7-4ACB-AE94-30B8AB1B2246}" type="datetimeFigureOut">
              <a:rPr lang="da-DK" smtClean="0"/>
              <a:t>13-10-2022</a:t>
            </a:fld>
            <a:endParaRPr lang="da-DK" dirty="0"/>
          </a:p>
        </p:txBody>
      </p:sp>
      <p:sp>
        <p:nvSpPr>
          <p:cNvPr id="5" name="Footer Placeholder 4" hidden="1"/>
          <p:cNvSpPr>
            <a:spLocks noGrp="1"/>
          </p:cNvSpPr>
          <p:nvPr>
            <p:ph type="ftr" sz="quarter" idx="11"/>
          </p:nvPr>
        </p:nvSpPr>
        <p:spPr/>
        <p:txBody>
          <a:bodyPr/>
          <a:lstStyle/>
          <a:p>
            <a:endParaRPr lang="da-DK" dirty="0"/>
          </a:p>
        </p:txBody>
      </p:sp>
      <p:sp>
        <p:nvSpPr>
          <p:cNvPr id="6" name="Slide Number Placeholder 5" hidden="1"/>
          <p:cNvSpPr>
            <a:spLocks noGrp="1"/>
          </p:cNvSpPr>
          <p:nvPr>
            <p:ph type="sldNum" sz="quarter" idx="12"/>
          </p:nvPr>
        </p:nvSpPr>
        <p:spPr/>
        <p:txBody>
          <a:bodyPr/>
          <a:lstStyle/>
          <a:p>
            <a:fld id="{45D37B1E-C366-494F-A587-962AD9AABC83}" type="slidenum">
              <a:rPr lang="da-DK" smtClean="0"/>
              <a:t>‹nr.›</a:t>
            </a:fld>
            <a:endParaRPr lang="da-DK" dirty="0"/>
          </a:p>
        </p:txBody>
      </p:sp>
      <p:sp>
        <p:nvSpPr>
          <p:cNvPr id="7" name="AutoShape 4"/>
          <p:cNvSpPr>
            <a:spLocks/>
          </p:cNvSpPr>
          <p:nvPr userDrawn="1"/>
        </p:nvSpPr>
        <p:spPr bwMode="gray">
          <a:xfrm>
            <a:off x="12192000" y="-10886"/>
            <a:ext cx="1836738" cy="1313180"/>
          </a:xfrm>
          <a:prstGeom prst="rect">
            <a:avLst/>
          </a:prstGeom>
          <a:noFill/>
          <a:ln w="12700" algn="ctr">
            <a:noFill/>
            <a:miter lim="800000"/>
            <a:headEnd/>
            <a:tailEnd/>
          </a:ln>
          <a:effectLst/>
        </p:spPr>
        <p:txBody>
          <a:bodyPr lIns="144000" tIns="0" rIns="0" bIns="0">
            <a:spAutoFit/>
          </a:bodyPr>
          <a:lstStyle/>
          <a:p>
            <a:pPr eaLnBrk="1" fontAlgn="auto" hangingPunct="1">
              <a:spcBef>
                <a:spcPts val="0"/>
              </a:spcBef>
              <a:spcAft>
                <a:spcPts val="600"/>
              </a:spcAft>
              <a:buFont typeface="+mj-lt"/>
              <a:buNone/>
              <a:defRPr/>
            </a:pPr>
            <a:r>
              <a:rPr lang="da-DK" sz="900" b="1" noProof="1">
                <a:solidFill>
                  <a:schemeClr val="tx1">
                    <a:lumMod val="50000"/>
                    <a:lumOff val="50000"/>
                  </a:schemeClr>
                </a:solidFill>
                <a:latin typeface="+mn-lt"/>
                <a:cs typeface="Arial" charset="0"/>
              </a:rPr>
              <a:t>Gitter- og hjælpelinjer</a:t>
            </a:r>
          </a:p>
          <a:p>
            <a:pPr eaLnBrk="1" fontAlgn="auto" hangingPunct="1">
              <a:spcBef>
                <a:spcPts val="0"/>
              </a:spcBef>
              <a:spcAft>
                <a:spcPts val="240"/>
              </a:spcAft>
              <a:buFont typeface="+mj-lt"/>
              <a:buNone/>
              <a:defRPr/>
            </a:pPr>
            <a:r>
              <a:rPr lang="da-DK" sz="900" noProof="1">
                <a:solidFill>
                  <a:schemeClr val="tx1">
                    <a:lumMod val="50000"/>
                    <a:lumOff val="50000"/>
                  </a:schemeClr>
                </a:solidFill>
                <a:latin typeface="+mn-lt"/>
                <a:cs typeface="Arial" charset="0"/>
              </a:rPr>
              <a:t>For at se gitter- og hjælpelinjer</a:t>
            </a:r>
          </a:p>
          <a:p>
            <a:pPr eaLnBrk="1" fontAlgn="auto" hangingPunct="1">
              <a:spcBef>
                <a:spcPts val="0"/>
              </a:spcBef>
              <a:spcAft>
                <a:spcPts val="240"/>
              </a:spcAft>
              <a:buFont typeface="+mj-lt"/>
              <a:buNone/>
              <a:defRPr/>
            </a:pPr>
            <a:r>
              <a:rPr lang="da-DK" sz="900" b="1" noProof="1">
                <a:solidFill>
                  <a:schemeClr val="tx1">
                    <a:lumMod val="50000"/>
                    <a:lumOff val="50000"/>
                  </a:schemeClr>
                </a:solidFill>
                <a:cs typeface="Arial" charset="0"/>
              </a:rPr>
              <a:t>1.</a:t>
            </a:r>
            <a:r>
              <a:rPr lang="da-DK" sz="900" noProof="1">
                <a:solidFill>
                  <a:schemeClr val="tx1">
                    <a:lumMod val="50000"/>
                    <a:lumOff val="50000"/>
                  </a:schemeClr>
                </a:solidFill>
                <a:cs typeface="Arial" charset="0"/>
              </a:rPr>
              <a:t> Klik på </a:t>
            </a:r>
            <a:r>
              <a:rPr lang="da-DK" sz="900" b="1" noProof="1">
                <a:solidFill>
                  <a:schemeClr val="tx1">
                    <a:lumMod val="50000"/>
                    <a:lumOff val="50000"/>
                  </a:schemeClr>
                </a:solidFill>
                <a:cs typeface="Arial" charset="0"/>
              </a:rPr>
              <a:t>Vis</a:t>
            </a:r>
            <a:endParaRPr lang="da-DK" sz="900" noProof="1">
              <a:solidFill>
                <a:schemeClr val="tx1">
                  <a:lumMod val="50000"/>
                  <a:lumOff val="50000"/>
                </a:schemeClr>
              </a:solidFill>
              <a:latin typeface="+mn-lt"/>
              <a:cs typeface="Arial" charset="0"/>
            </a:endParaRPr>
          </a:p>
          <a:p>
            <a:pPr eaLnBrk="1" fontAlgn="auto" hangingPunct="1">
              <a:spcBef>
                <a:spcPts val="0"/>
              </a:spcBef>
              <a:spcAft>
                <a:spcPts val="240"/>
              </a:spcAft>
              <a:buFont typeface="+mj-lt"/>
              <a:buNone/>
              <a:defRPr/>
            </a:pPr>
            <a:r>
              <a:rPr lang="da-DK" sz="900" b="1" noProof="1">
                <a:solidFill>
                  <a:schemeClr val="tx1">
                    <a:lumMod val="50000"/>
                    <a:lumOff val="50000"/>
                  </a:schemeClr>
                </a:solidFill>
                <a:latin typeface="+mn-lt"/>
                <a:cs typeface="Arial" charset="0"/>
              </a:rPr>
              <a:t>2. </a:t>
            </a:r>
            <a:r>
              <a:rPr lang="da-DK" sz="900" noProof="1">
                <a:solidFill>
                  <a:schemeClr val="tx1">
                    <a:lumMod val="50000"/>
                    <a:lumOff val="50000"/>
                  </a:schemeClr>
                </a:solidFill>
                <a:latin typeface="+mn-lt"/>
                <a:cs typeface="Arial" charset="0"/>
              </a:rPr>
              <a:t>Vælg </a:t>
            </a:r>
            <a:r>
              <a:rPr lang="da-DK" sz="900" b="1" noProof="1">
                <a:solidFill>
                  <a:schemeClr val="tx1">
                    <a:lumMod val="50000"/>
                    <a:lumOff val="50000"/>
                  </a:schemeClr>
                </a:solidFill>
                <a:latin typeface="+mn-lt"/>
                <a:cs typeface="Arial" charset="0"/>
              </a:rPr>
              <a:t>Gitterlinjer</a:t>
            </a:r>
            <a:endParaRPr lang="da-DK" sz="900" noProof="1">
              <a:solidFill>
                <a:schemeClr val="tx1">
                  <a:lumMod val="50000"/>
                  <a:lumOff val="50000"/>
                </a:schemeClr>
              </a:solidFill>
              <a:latin typeface="+mn-lt"/>
              <a:cs typeface="Arial" charset="0"/>
            </a:endParaRPr>
          </a:p>
          <a:p>
            <a:pPr eaLnBrk="1" hangingPunct="1">
              <a:spcBef>
                <a:spcPts val="0"/>
              </a:spcBef>
              <a:spcAft>
                <a:spcPts val="240"/>
              </a:spcAft>
              <a:buFont typeface="+mj-lt"/>
              <a:buNone/>
              <a:defRPr/>
            </a:pPr>
            <a:r>
              <a:rPr lang="da-DK" sz="900" noProof="1">
                <a:solidFill>
                  <a:schemeClr val="tx1">
                    <a:lumMod val="50000"/>
                    <a:lumOff val="50000"/>
                  </a:schemeClr>
                </a:solidFill>
                <a:latin typeface="+mn-lt"/>
                <a:cs typeface="Arial" charset="0"/>
              </a:rPr>
              <a:t>og/eller </a:t>
            </a:r>
            <a:r>
              <a:rPr lang="da-DK" sz="900" b="1" noProof="1">
                <a:solidFill>
                  <a:schemeClr val="tx1">
                    <a:lumMod val="50000"/>
                    <a:lumOff val="50000"/>
                  </a:schemeClr>
                </a:solidFill>
                <a:latin typeface="+mn-lt"/>
                <a:cs typeface="Arial" charset="0"/>
              </a:rPr>
              <a:t>Hjælpelinjer</a:t>
            </a:r>
          </a:p>
          <a:p>
            <a:pPr eaLnBrk="1" hangingPunct="1">
              <a:spcBef>
                <a:spcPts val="0"/>
              </a:spcBef>
              <a:spcAft>
                <a:spcPts val="240"/>
              </a:spcAft>
              <a:buFont typeface="+mj-lt"/>
              <a:buNone/>
              <a:defRPr/>
            </a:pPr>
            <a:endParaRPr lang="da-DK" sz="900" b="1" noProof="1">
              <a:solidFill>
                <a:schemeClr val="tx1">
                  <a:lumMod val="50000"/>
                  <a:lumOff val="50000"/>
                </a:schemeClr>
              </a:solidFill>
              <a:cs typeface="Arial" panose="020B0604020202020204" pitchFamily="34" charset="0"/>
            </a:endParaRPr>
          </a:p>
          <a:p>
            <a:pPr eaLnBrk="1" hangingPunct="1">
              <a:spcBef>
                <a:spcPts val="0"/>
              </a:spcBef>
              <a:spcAft>
                <a:spcPts val="240"/>
              </a:spcAft>
              <a:buFont typeface="+mj-lt"/>
              <a:buNone/>
              <a:defRPr/>
            </a:pPr>
            <a:r>
              <a:rPr lang="da-DK" sz="900" b="1" noProof="1">
                <a:solidFill>
                  <a:schemeClr val="tx1">
                    <a:lumMod val="50000"/>
                    <a:lumOff val="50000"/>
                  </a:schemeClr>
                </a:solidFill>
                <a:cs typeface="Arial" panose="020B0604020202020204" pitchFamily="34" charset="0"/>
              </a:rPr>
              <a:t>Tip</a:t>
            </a:r>
            <a:r>
              <a:rPr lang="da-DK" sz="900" noProof="1">
                <a:solidFill>
                  <a:schemeClr val="tx1">
                    <a:lumMod val="50000"/>
                    <a:lumOff val="50000"/>
                  </a:schemeClr>
                </a:solidFill>
                <a:cs typeface="Arial" panose="020B0604020202020204" pitchFamily="34" charset="0"/>
              </a:rPr>
              <a:t>: Alt + F9 for hurtig visning af hjælpelinjer</a:t>
            </a:r>
          </a:p>
        </p:txBody>
      </p:sp>
      <p:pic>
        <p:nvPicPr>
          <p:cNvPr id="11"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6670" y="5801820"/>
            <a:ext cx="1860485" cy="733491"/>
          </a:xfrm>
          <a:prstGeom prst="rect">
            <a:avLst/>
          </a:prstGeom>
        </p:spPr>
      </p:pic>
      <p:grpSp>
        <p:nvGrpSpPr>
          <p:cNvPr id="14" name="Gruppe 4"/>
          <p:cNvGrpSpPr>
            <a:grpSpLocks/>
          </p:cNvGrpSpPr>
          <p:nvPr userDrawn="1"/>
        </p:nvGrpSpPr>
        <p:grpSpPr bwMode="auto">
          <a:xfrm>
            <a:off x="-2189466" y="-10886"/>
            <a:ext cx="2041525" cy="3513782"/>
            <a:chOff x="303212" y="1570038"/>
            <a:chExt cx="2041700" cy="3513783"/>
          </a:xfrm>
        </p:grpSpPr>
        <p:sp>
          <p:nvSpPr>
            <p:cNvPr id="17"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19" name="Billede 5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pe 57"/>
            <p:cNvGrpSpPr>
              <a:grpSpLocks/>
            </p:cNvGrpSpPr>
            <p:nvPr/>
          </p:nvGrpSpPr>
          <p:grpSpPr bwMode="auto">
            <a:xfrm>
              <a:off x="1989213" y="3687460"/>
              <a:ext cx="330061" cy="378995"/>
              <a:chOff x="1018031" y="5700889"/>
              <a:chExt cx="373412" cy="428773"/>
            </a:xfrm>
          </p:grpSpPr>
          <p:pic>
            <p:nvPicPr>
              <p:cNvPr id="21"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872338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t grøn">
    <p:spTree>
      <p:nvGrpSpPr>
        <p:cNvPr id="1" name=""/>
        <p:cNvGrpSpPr/>
        <p:nvPr/>
      </p:nvGrpSpPr>
      <p:grpSpPr>
        <a:xfrm>
          <a:off x="0" y="0"/>
          <a:ext cx="0" cy="0"/>
          <a:chOff x="0" y="0"/>
          <a:chExt cx="0" cy="0"/>
        </a:xfrm>
      </p:grpSpPr>
      <p:sp>
        <p:nvSpPr>
          <p:cNvPr id="10" name="Bundboks hvid"/>
          <p:cNvSpPr/>
          <p:nvPr userDrawn="1"/>
        </p:nvSpPr>
        <p:spPr>
          <a:xfrm>
            <a:off x="0" y="0"/>
            <a:ext cx="121896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dirty="0"/>
          </a:p>
        </p:txBody>
      </p:sp>
      <p:sp>
        <p:nvSpPr>
          <p:cNvPr id="8" name="Pladsholder til tekst 2"/>
          <p:cNvSpPr>
            <a:spLocks noGrp="1"/>
          </p:cNvSpPr>
          <p:nvPr>
            <p:ph type="body" sz="quarter" idx="13" hasCustomPrompt="1"/>
          </p:nvPr>
        </p:nvSpPr>
        <p:spPr>
          <a:xfrm>
            <a:off x="3470564" y="2276475"/>
            <a:ext cx="5808518" cy="3900488"/>
          </a:xfrm>
        </p:spPr>
        <p:txBody>
          <a:bodyPr/>
          <a:lstStyle>
            <a:lvl1pPr>
              <a:lnSpc>
                <a:spcPct val="100000"/>
              </a:lnSpc>
              <a:defRPr sz="4200" b="1"/>
            </a:lvl1pPr>
            <a:lvl2pPr marL="252000" indent="-252000">
              <a:lnSpc>
                <a:spcPct val="100000"/>
              </a:lnSpc>
              <a:buFont typeface="Arial" panose="020B0604020202020204" pitchFamily="34" charset="0"/>
              <a:buChar char="–"/>
              <a:defRPr sz="3600"/>
            </a:lvl2pPr>
          </a:lstStyle>
          <a:p>
            <a:pPr lvl="0"/>
            <a:r>
              <a:rPr lang="da-DK" dirty="0"/>
              <a:t>Indsæt citat, klik </a:t>
            </a:r>
            <a:r>
              <a:rPr lang="da-DK" dirty="0" err="1"/>
              <a:t>Enter</a:t>
            </a:r>
            <a:r>
              <a:rPr lang="da-DK" dirty="0"/>
              <a:t> og Tab for at skrive forfatters navn</a:t>
            </a:r>
          </a:p>
          <a:p>
            <a:pPr lvl="1"/>
            <a:r>
              <a:rPr lang="da-DK" dirty="0"/>
              <a:t>Andet niveau</a:t>
            </a:r>
          </a:p>
        </p:txBody>
      </p:sp>
      <p:pic>
        <p:nvPicPr>
          <p:cNvPr id="9" name="Cita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912" y="2392825"/>
            <a:ext cx="920082" cy="797183"/>
          </a:xfrm>
          <a:prstGeom prst="rect">
            <a:avLst/>
          </a:prstGeom>
        </p:spPr>
      </p:pic>
    </p:spTree>
    <p:extLst>
      <p:ext uri="{BB962C8B-B14F-4D97-AF65-F5344CB8AC3E}">
        <p14:creationId xmlns:p14="http://schemas.microsoft.com/office/powerpoint/2010/main" val="180439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sort">
    <p:spTree>
      <p:nvGrpSpPr>
        <p:cNvPr id="1" name=""/>
        <p:cNvGrpSpPr/>
        <p:nvPr/>
      </p:nvGrpSpPr>
      <p:grpSpPr>
        <a:xfrm>
          <a:off x="0" y="0"/>
          <a:ext cx="0" cy="0"/>
          <a:chOff x="0" y="0"/>
          <a:chExt cx="0" cy="0"/>
        </a:xfrm>
      </p:grpSpPr>
      <p:sp>
        <p:nvSpPr>
          <p:cNvPr id="10" name="Bundboks hvid"/>
          <p:cNvSpPr/>
          <p:nvPr userDrawn="1"/>
        </p:nvSpPr>
        <p:spPr>
          <a:xfrm>
            <a:off x="0" y="0"/>
            <a:ext cx="121896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dirty="0"/>
          </a:p>
        </p:txBody>
      </p:sp>
      <p:sp>
        <p:nvSpPr>
          <p:cNvPr id="8" name="Pladsholder til tekst 2"/>
          <p:cNvSpPr>
            <a:spLocks noGrp="1"/>
          </p:cNvSpPr>
          <p:nvPr>
            <p:ph type="body" sz="quarter" idx="13" hasCustomPrompt="1"/>
          </p:nvPr>
        </p:nvSpPr>
        <p:spPr>
          <a:xfrm>
            <a:off x="3470564" y="2276475"/>
            <a:ext cx="5808518" cy="3900488"/>
          </a:xfrm>
        </p:spPr>
        <p:txBody>
          <a:bodyPr/>
          <a:lstStyle>
            <a:lvl1pPr>
              <a:lnSpc>
                <a:spcPct val="100000"/>
              </a:lnSpc>
              <a:defRPr sz="4200" b="1" baseline="0"/>
            </a:lvl1pPr>
            <a:lvl2pPr marL="252000" indent="-252000">
              <a:lnSpc>
                <a:spcPct val="100000"/>
              </a:lnSpc>
              <a:buFont typeface="Arial" panose="020B0604020202020204" pitchFamily="34" charset="0"/>
              <a:buChar char="–"/>
              <a:defRPr sz="3600"/>
            </a:lvl2pPr>
          </a:lstStyle>
          <a:p>
            <a:pPr lvl="0"/>
            <a:r>
              <a:rPr lang="da-DK" dirty="0"/>
              <a:t>Indsæt citat, klik </a:t>
            </a:r>
            <a:r>
              <a:rPr lang="da-DK" dirty="0" err="1"/>
              <a:t>Enter</a:t>
            </a:r>
            <a:r>
              <a:rPr lang="da-DK" dirty="0"/>
              <a:t> og Tab for at skrive forfatters navn</a:t>
            </a:r>
          </a:p>
          <a:p>
            <a:pPr lvl="1"/>
            <a:r>
              <a:rPr lang="da-DK" dirty="0"/>
              <a:t>Andet niveau</a:t>
            </a:r>
          </a:p>
        </p:txBody>
      </p:sp>
      <p:pic>
        <p:nvPicPr>
          <p:cNvPr id="9" name="Cita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912" y="2392825"/>
            <a:ext cx="920082" cy="797182"/>
          </a:xfrm>
          <a:prstGeom prst="rect">
            <a:avLst/>
          </a:prstGeom>
        </p:spPr>
      </p:pic>
    </p:spTree>
    <p:extLst>
      <p:ext uri="{BB962C8B-B14F-4D97-AF65-F5344CB8AC3E}">
        <p14:creationId xmlns:p14="http://schemas.microsoft.com/office/powerpoint/2010/main" val="3966489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 orange">
    <p:spTree>
      <p:nvGrpSpPr>
        <p:cNvPr id="1" name=""/>
        <p:cNvGrpSpPr/>
        <p:nvPr/>
      </p:nvGrpSpPr>
      <p:grpSpPr>
        <a:xfrm>
          <a:off x="0" y="0"/>
          <a:ext cx="0" cy="0"/>
          <a:chOff x="0" y="0"/>
          <a:chExt cx="0" cy="0"/>
        </a:xfrm>
      </p:grpSpPr>
      <p:sp>
        <p:nvSpPr>
          <p:cNvPr id="10" name="Bundboks hvid"/>
          <p:cNvSpPr/>
          <p:nvPr userDrawn="1"/>
        </p:nvSpPr>
        <p:spPr>
          <a:xfrm>
            <a:off x="0" y="0"/>
            <a:ext cx="121896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dirty="0"/>
          </a:p>
        </p:txBody>
      </p:sp>
      <p:sp>
        <p:nvSpPr>
          <p:cNvPr id="8" name="Pladsholder til tekst 2"/>
          <p:cNvSpPr>
            <a:spLocks noGrp="1"/>
          </p:cNvSpPr>
          <p:nvPr>
            <p:ph type="body" sz="quarter" idx="13" hasCustomPrompt="1"/>
          </p:nvPr>
        </p:nvSpPr>
        <p:spPr>
          <a:xfrm>
            <a:off x="3470564" y="2276475"/>
            <a:ext cx="5808518" cy="3900488"/>
          </a:xfrm>
        </p:spPr>
        <p:txBody>
          <a:bodyPr/>
          <a:lstStyle>
            <a:lvl1pPr>
              <a:lnSpc>
                <a:spcPct val="100000"/>
              </a:lnSpc>
              <a:defRPr sz="4200" b="1" baseline="0"/>
            </a:lvl1pPr>
            <a:lvl2pPr marL="252000" indent="-252000">
              <a:lnSpc>
                <a:spcPct val="100000"/>
              </a:lnSpc>
              <a:buFont typeface="Arial" panose="020B0604020202020204" pitchFamily="34" charset="0"/>
              <a:buChar char="–"/>
              <a:defRPr sz="3600"/>
            </a:lvl2pPr>
          </a:lstStyle>
          <a:p>
            <a:pPr lvl="0"/>
            <a:r>
              <a:rPr lang="da-DK" dirty="0"/>
              <a:t>Indsæt citat, klik </a:t>
            </a:r>
            <a:r>
              <a:rPr lang="da-DK" dirty="0" err="1"/>
              <a:t>Enter</a:t>
            </a:r>
            <a:r>
              <a:rPr lang="da-DK" dirty="0"/>
              <a:t> og Tab for at skrive forfatters navn</a:t>
            </a:r>
          </a:p>
          <a:p>
            <a:pPr lvl="1"/>
            <a:r>
              <a:rPr lang="da-DK" dirty="0"/>
              <a:t>Andet niveau</a:t>
            </a:r>
          </a:p>
        </p:txBody>
      </p:sp>
      <p:pic>
        <p:nvPicPr>
          <p:cNvPr id="9" name="Cita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913" y="2392825"/>
            <a:ext cx="920080" cy="797182"/>
          </a:xfrm>
          <a:prstGeom prst="rect">
            <a:avLst/>
          </a:prstGeom>
        </p:spPr>
      </p:pic>
    </p:spTree>
    <p:extLst>
      <p:ext uri="{BB962C8B-B14F-4D97-AF65-F5344CB8AC3E}">
        <p14:creationId xmlns:p14="http://schemas.microsoft.com/office/powerpoint/2010/main" val="3576375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spalter omløbend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6118" y="363600"/>
            <a:ext cx="10621962" cy="786039"/>
          </a:xfrm>
        </p:spPr>
        <p:txBody>
          <a:bodyPr/>
          <a:lstStyle>
            <a:lvl1pPr>
              <a:defRPr/>
            </a:lvl1pPr>
          </a:lstStyle>
          <a:p>
            <a:r>
              <a:rPr lang="da-DK" dirty="0"/>
              <a:t>Klik og indsæt overskrift i en linje</a:t>
            </a:r>
          </a:p>
        </p:txBody>
      </p:sp>
      <p:sp>
        <p:nvSpPr>
          <p:cNvPr id="16" name="Pladsholder til indhold 15"/>
          <p:cNvSpPr>
            <a:spLocks noGrp="1"/>
          </p:cNvSpPr>
          <p:nvPr>
            <p:ph sz="quarter" idx="17" hasCustomPrompt="1"/>
          </p:nvPr>
        </p:nvSpPr>
        <p:spPr>
          <a:xfrm>
            <a:off x="731837" y="2024063"/>
            <a:ext cx="10727346" cy="4006850"/>
          </a:xfrm>
        </p:spPr>
        <p:txBody>
          <a:bodyPr numCol="2" spcCol="252000"/>
          <a:lstStyle>
            <a:lvl1pPr>
              <a:defRPr/>
            </a:lvl1pPr>
          </a:lstStyle>
          <a:p>
            <a:pPr lvl="0"/>
            <a:r>
              <a:rPr lang="da-DK" dirty="0"/>
              <a:t>Klik for at tilføje tekst i to spalter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dirty="0"/>
          </a:p>
        </p:txBody>
      </p:sp>
      <p:cxnSp>
        <p:nvCxnSpPr>
          <p:cNvPr id="9" name="Lige forbindelse 8"/>
          <p:cNvCxnSpPr/>
          <p:nvPr userDrawn="1"/>
        </p:nvCxnSpPr>
        <p:spPr>
          <a:xfrm>
            <a:off x="731838" y="1348015"/>
            <a:ext cx="1073081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576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 spalte omløbend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6118" y="363600"/>
            <a:ext cx="10621962" cy="786039"/>
          </a:xfrm>
        </p:spPr>
        <p:txBody>
          <a:bodyPr/>
          <a:lstStyle>
            <a:lvl1pPr>
              <a:defRPr/>
            </a:lvl1pPr>
          </a:lstStyle>
          <a:p>
            <a:r>
              <a:rPr lang="da-DK" dirty="0"/>
              <a:t>Klik og indsæt overskrift i en linje</a:t>
            </a:r>
          </a:p>
        </p:txBody>
      </p:sp>
      <p:sp>
        <p:nvSpPr>
          <p:cNvPr id="16" name="Pladsholder til indhold 15"/>
          <p:cNvSpPr>
            <a:spLocks noGrp="1"/>
          </p:cNvSpPr>
          <p:nvPr>
            <p:ph sz="quarter" idx="17" hasCustomPrompt="1"/>
          </p:nvPr>
        </p:nvSpPr>
        <p:spPr>
          <a:xfrm>
            <a:off x="731837" y="2024063"/>
            <a:ext cx="10727346" cy="4006850"/>
          </a:xfrm>
        </p:spPr>
        <p:txBody>
          <a:bodyPr numCol="1" spcCol="252000"/>
          <a:lstStyle>
            <a:lvl1pPr>
              <a:defRPr/>
            </a:lvl1pPr>
          </a:lstStyle>
          <a:p>
            <a:pPr lvl="0"/>
            <a:r>
              <a:rPr lang="da-DK" dirty="0"/>
              <a:t>Klik for at tilføje tekst </a:t>
            </a:r>
            <a:r>
              <a:rPr lang="da-DK"/>
              <a:t>i en spalte</a:t>
            </a:r>
            <a:endParaRPr lang="da-DK" dirty="0"/>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dirty="0"/>
          </a:p>
        </p:txBody>
      </p:sp>
      <p:cxnSp>
        <p:nvCxnSpPr>
          <p:cNvPr id="9" name="Lige forbindelse 8"/>
          <p:cNvCxnSpPr/>
          <p:nvPr userDrawn="1"/>
        </p:nvCxnSpPr>
        <p:spPr>
          <a:xfrm>
            <a:off x="731838" y="1348015"/>
            <a:ext cx="1073081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26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6118" y="365125"/>
            <a:ext cx="10623600" cy="784800"/>
          </a:xfrm>
        </p:spPr>
        <p:txBody>
          <a:bodyPr/>
          <a:lstStyle/>
          <a:p>
            <a:r>
              <a:rPr lang="da-DK" dirty="0"/>
              <a:t>Klik og indsæt overskrift i en linje</a:t>
            </a:r>
          </a:p>
        </p:txBody>
      </p:sp>
      <p:sp>
        <p:nvSpPr>
          <p:cNvPr id="3" name="Content Placeholder 2"/>
          <p:cNvSpPr>
            <a:spLocks noGrp="1"/>
          </p:cNvSpPr>
          <p:nvPr>
            <p:ph sz="half" idx="1"/>
          </p:nvPr>
        </p:nvSpPr>
        <p:spPr>
          <a:xfrm>
            <a:off x="731838" y="2024063"/>
            <a:ext cx="5237162" cy="40068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Content Placeholder 3"/>
          <p:cNvSpPr>
            <a:spLocks noGrp="1"/>
          </p:cNvSpPr>
          <p:nvPr>
            <p:ph sz="half" idx="2"/>
          </p:nvPr>
        </p:nvSpPr>
        <p:spPr>
          <a:xfrm>
            <a:off x="6221412" y="2024063"/>
            <a:ext cx="5232401" cy="40068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Date Placeholder 4" hidden="1"/>
          <p:cNvSpPr>
            <a:spLocks noGrp="1"/>
          </p:cNvSpPr>
          <p:nvPr>
            <p:ph type="dt" sz="half" idx="10"/>
          </p:nvPr>
        </p:nvSpPr>
        <p:spPr/>
        <p:txBody>
          <a:bodyPr/>
          <a:lstStyle/>
          <a:p>
            <a:fld id="{54E0A626-36E7-4ACB-AE94-30B8AB1B2246}" type="datetimeFigureOut">
              <a:rPr lang="da-DK" smtClean="0"/>
              <a:t>13-10-2022</a:t>
            </a:fld>
            <a:endParaRPr lang="da-DK" dirty="0"/>
          </a:p>
        </p:txBody>
      </p:sp>
      <p:sp>
        <p:nvSpPr>
          <p:cNvPr id="6" name="Footer Placeholder 5" hidden="1"/>
          <p:cNvSpPr>
            <a:spLocks noGrp="1"/>
          </p:cNvSpPr>
          <p:nvPr>
            <p:ph type="ftr" sz="quarter" idx="11"/>
          </p:nvPr>
        </p:nvSpPr>
        <p:spPr/>
        <p:txBody>
          <a:bodyPr/>
          <a:lstStyle/>
          <a:p>
            <a:endParaRPr lang="da-DK" dirty="0"/>
          </a:p>
        </p:txBody>
      </p:sp>
      <p:sp>
        <p:nvSpPr>
          <p:cNvPr id="7" name="Slide Number Placeholder 6" hidden="1"/>
          <p:cNvSpPr>
            <a:spLocks noGrp="1"/>
          </p:cNvSpPr>
          <p:nvPr>
            <p:ph type="sldNum" sz="quarter" idx="12"/>
          </p:nvPr>
        </p:nvSpPr>
        <p:spPr/>
        <p:txBody>
          <a:bodyPr/>
          <a:lstStyle/>
          <a:p>
            <a:fld id="{45D37B1E-C366-494F-A587-962AD9AABC83}" type="slidenum">
              <a:rPr lang="da-DK" smtClean="0"/>
              <a:t>‹nr.›</a:t>
            </a:fld>
            <a:endParaRPr lang="da-DK" dirty="0"/>
          </a:p>
        </p:txBody>
      </p:sp>
      <p:cxnSp>
        <p:nvCxnSpPr>
          <p:cNvPr id="8" name="Lige forbindelse 7"/>
          <p:cNvCxnSpPr/>
          <p:nvPr userDrawn="1"/>
        </p:nvCxnSpPr>
        <p:spPr>
          <a:xfrm>
            <a:off x="731838" y="1348015"/>
            <a:ext cx="1073081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104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Klik og indsæt overskrift i maksimalt tre linjer</a:t>
            </a:r>
          </a:p>
        </p:txBody>
      </p:sp>
      <p:sp>
        <p:nvSpPr>
          <p:cNvPr id="3" name="Date Placeholder 2" hidden="1"/>
          <p:cNvSpPr>
            <a:spLocks noGrp="1"/>
          </p:cNvSpPr>
          <p:nvPr>
            <p:ph type="dt" sz="half" idx="10"/>
          </p:nvPr>
        </p:nvSpPr>
        <p:spPr/>
        <p:txBody>
          <a:bodyPr/>
          <a:lstStyle/>
          <a:p>
            <a:fld id="{54E0A626-36E7-4ACB-AE94-30B8AB1B2246}" type="datetimeFigureOut">
              <a:rPr lang="da-DK" smtClean="0"/>
              <a:t>13-10-2022</a:t>
            </a:fld>
            <a:endParaRPr lang="da-DK" dirty="0"/>
          </a:p>
        </p:txBody>
      </p:sp>
      <p:sp>
        <p:nvSpPr>
          <p:cNvPr id="4" name="Footer Placeholder 3" hidden="1"/>
          <p:cNvSpPr>
            <a:spLocks noGrp="1"/>
          </p:cNvSpPr>
          <p:nvPr>
            <p:ph type="ftr" sz="quarter" idx="11"/>
          </p:nvPr>
        </p:nvSpPr>
        <p:spPr/>
        <p:txBody>
          <a:bodyPr/>
          <a:lstStyle/>
          <a:p>
            <a:endParaRPr lang="da-DK" dirty="0"/>
          </a:p>
        </p:txBody>
      </p:sp>
      <p:sp>
        <p:nvSpPr>
          <p:cNvPr id="5" name="Slide Number Placeholder 4" hidden="1"/>
          <p:cNvSpPr>
            <a:spLocks noGrp="1"/>
          </p:cNvSpPr>
          <p:nvPr>
            <p:ph type="sldNum" sz="quarter" idx="12"/>
          </p:nvPr>
        </p:nvSpPr>
        <p:spPr/>
        <p:txBody>
          <a:bodyPr/>
          <a:lstStyle/>
          <a:p>
            <a:fld id="{45D37B1E-C366-494F-A587-962AD9AABC83}" type="slidenum">
              <a:rPr lang="da-DK" smtClean="0"/>
              <a:t>‹nr.›</a:t>
            </a:fld>
            <a:endParaRPr lang="da-DK" dirty="0"/>
          </a:p>
        </p:txBody>
      </p:sp>
    </p:spTree>
    <p:extLst>
      <p:ext uri="{BB962C8B-B14F-4D97-AF65-F5344CB8AC3E}">
        <p14:creationId xmlns:p14="http://schemas.microsoft.com/office/powerpoint/2010/main" val="945256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Kun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0A626-36E7-4ACB-AE94-30B8AB1B2246}" type="datetimeFigureOut">
              <a:rPr lang="da-DK" smtClean="0"/>
              <a:t>13-10-2022</a:t>
            </a:fld>
            <a:endParaRPr lang="da-DK" dirty="0"/>
          </a:p>
        </p:txBody>
      </p:sp>
      <p:sp>
        <p:nvSpPr>
          <p:cNvPr id="3" name="Footer Placeholder 2"/>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45D37B1E-C366-494F-A587-962AD9AABC83}" type="slidenum">
              <a:rPr lang="da-DK" smtClean="0"/>
              <a:t>‹nr.›</a:t>
            </a:fld>
            <a:endParaRPr lang="da-DK" dirty="0"/>
          </a:p>
        </p:txBody>
      </p:sp>
    </p:spTree>
    <p:extLst>
      <p:ext uri="{BB962C8B-B14F-4D97-AF65-F5344CB8AC3E}">
        <p14:creationId xmlns:p14="http://schemas.microsoft.com/office/powerpoint/2010/main" val="1198522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sp>
        <p:nvSpPr>
          <p:cNvPr id="7" name="Bundboks sort"/>
          <p:cNvSpPr/>
          <p:nvPr userDrawn="1"/>
        </p:nvSpPr>
        <p:spPr>
          <a:xfrm>
            <a:off x="0" y="4672886"/>
            <a:ext cx="12189682" cy="2185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p:cNvSpPr>
            <a:spLocks noGrp="1"/>
          </p:cNvSpPr>
          <p:nvPr>
            <p:ph type="title"/>
          </p:nvPr>
        </p:nvSpPr>
        <p:spPr>
          <a:xfrm>
            <a:off x="716118" y="4672885"/>
            <a:ext cx="10764000" cy="1092558"/>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dato 2"/>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45D37B1E-C366-494F-A587-962AD9AABC83}" type="slidenum">
              <a:rPr lang="da-DK" smtClean="0"/>
              <a:pPr/>
              <a:t>‹nr.›</a:t>
            </a:fld>
            <a:endParaRPr lang="da-DK" dirty="0"/>
          </a:p>
        </p:txBody>
      </p:sp>
      <p:pic>
        <p:nvPicPr>
          <p:cNvPr id="8"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670" y="5801820"/>
            <a:ext cx="1860485" cy="733490"/>
          </a:xfrm>
          <a:prstGeom prst="rect">
            <a:avLst/>
          </a:prstGeom>
        </p:spPr>
      </p:pic>
      <p:sp>
        <p:nvSpPr>
          <p:cNvPr id="10" name="Pladsholder til billede 9"/>
          <p:cNvSpPr>
            <a:spLocks noGrp="1"/>
          </p:cNvSpPr>
          <p:nvPr>
            <p:ph type="pic" sz="quarter" idx="13"/>
          </p:nvPr>
        </p:nvSpPr>
        <p:spPr>
          <a:xfrm>
            <a:off x="731838" y="704334"/>
            <a:ext cx="3407676" cy="3188043"/>
          </a:xfrm>
          <a:solidFill>
            <a:schemeClr val="bg2"/>
          </a:solidFill>
        </p:spPr>
        <p:txBody>
          <a:bodyPr tIns="720000" anchor="ctr" anchorCtr="0"/>
          <a:lstStyle>
            <a:lvl1pPr algn="ctr">
              <a:defRPr/>
            </a:lvl1pPr>
          </a:lstStyle>
          <a:p>
            <a:r>
              <a:rPr lang="da-DK"/>
              <a:t>Klik på ikonet for at tilføje et billede</a:t>
            </a:r>
            <a:endParaRPr lang="en-GB" dirty="0"/>
          </a:p>
        </p:txBody>
      </p:sp>
      <p:sp>
        <p:nvSpPr>
          <p:cNvPr id="12" name="Pladsholder til tekst 2"/>
          <p:cNvSpPr>
            <a:spLocks noGrp="1"/>
          </p:cNvSpPr>
          <p:nvPr>
            <p:ph type="body" sz="quarter" idx="14" hasCustomPrompt="1"/>
          </p:nvPr>
        </p:nvSpPr>
        <p:spPr>
          <a:xfrm>
            <a:off x="4384048" y="667263"/>
            <a:ext cx="3644627" cy="333634"/>
          </a:xfrm>
        </p:spPr>
        <p:txBody>
          <a:bodyPr/>
          <a:lstStyle>
            <a:lvl1pPr>
              <a:defRPr>
                <a:solidFill>
                  <a:schemeClr val="accent1"/>
                </a:solidFill>
              </a:defRPr>
            </a:lvl1pPr>
          </a:lstStyle>
          <a:p>
            <a:pPr lvl="0"/>
            <a:r>
              <a:rPr lang="da-DK" dirty="0"/>
              <a:t>Navn</a:t>
            </a:r>
          </a:p>
        </p:txBody>
      </p:sp>
      <p:sp>
        <p:nvSpPr>
          <p:cNvPr id="20" name="Pladsholder til tekst 3"/>
          <p:cNvSpPr>
            <a:spLocks noGrp="1"/>
          </p:cNvSpPr>
          <p:nvPr>
            <p:ph type="body" sz="quarter" idx="15" hasCustomPrompt="1"/>
          </p:nvPr>
        </p:nvSpPr>
        <p:spPr>
          <a:xfrm>
            <a:off x="4384048" y="985416"/>
            <a:ext cx="3644627" cy="333634"/>
          </a:xfrm>
        </p:spPr>
        <p:txBody>
          <a:bodyPr/>
          <a:lstStyle>
            <a:lvl1pPr>
              <a:defRPr/>
            </a:lvl1pPr>
          </a:lstStyle>
          <a:p>
            <a:pPr lvl="0"/>
            <a:r>
              <a:rPr lang="da-DK" dirty="0"/>
              <a:t>Titel</a:t>
            </a:r>
          </a:p>
        </p:txBody>
      </p:sp>
      <p:sp>
        <p:nvSpPr>
          <p:cNvPr id="21" name="Pladsholder til tekst 4"/>
          <p:cNvSpPr>
            <a:spLocks noGrp="1"/>
          </p:cNvSpPr>
          <p:nvPr>
            <p:ph type="body" sz="quarter" idx="16" hasCustomPrompt="1"/>
          </p:nvPr>
        </p:nvSpPr>
        <p:spPr>
          <a:xfrm>
            <a:off x="4384048" y="1621617"/>
            <a:ext cx="3644627" cy="270843"/>
          </a:xfrm>
        </p:spPr>
        <p:txBody>
          <a:bodyPr>
            <a:noAutofit/>
          </a:bodyPr>
          <a:lstStyle>
            <a:lvl1pPr>
              <a:defRPr sz="1500"/>
            </a:lvl1pPr>
          </a:lstStyle>
          <a:p>
            <a:pPr lvl="0"/>
            <a:r>
              <a:rPr lang="da-DK" dirty="0"/>
              <a:t>Gade og nummer</a:t>
            </a:r>
          </a:p>
        </p:txBody>
      </p:sp>
      <p:sp>
        <p:nvSpPr>
          <p:cNvPr id="22" name="Pladsholder til tekst 5"/>
          <p:cNvSpPr>
            <a:spLocks noGrp="1"/>
          </p:cNvSpPr>
          <p:nvPr>
            <p:ph type="body" sz="quarter" idx="17" hasCustomPrompt="1"/>
          </p:nvPr>
        </p:nvSpPr>
        <p:spPr>
          <a:xfrm>
            <a:off x="4384048" y="1890076"/>
            <a:ext cx="3644627" cy="270843"/>
          </a:xfrm>
        </p:spPr>
        <p:txBody>
          <a:bodyPr>
            <a:noAutofit/>
          </a:bodyPr>
          <a:lstStyle>
            <a:lvl1pPr>
              <a:defRPr sz="1500"/>
            </a:lvl1pPr>
          </a:lstStyle>
          <a:p>
            <a:pPr lvl="0"/>
            <a:r>
              <a:rPr lang="da-DK" dirty="0"/>
              <a:t>DK-postnummer og by</a:t>
            </a:r>
          </a:p>
        </p:txBody>
      </p:sp>
      <p:sp>
        <p:nvSpPr>
          <p:cNvPr id="23" name="Pladsholder til tekst 6"/>
          <p:cNvSpPr>
            <a:spLocks noGrp="1"/>
          </p:cNvSpPr>
          <p:nvPr>
            <p:ph type="body" sz="quarter" idx="18" hasCustomPrompt="1"/>
          </p:nvPr>
        </p:nvSpPr>
        <p:spPr>
          <a:xfrm>
            <a:off x="4384048" y="2158535"/>
            <a:ext cx="3644627" cy="270843"/>
          </a:xfrm>
        </p:spPr>
        <p:txBody>
          <a:bodyPr>
            <a:noAutofit/>
          </a:bodyPr>
          <a:lstStyle>
            <a:lvl1pPr>
              <a:defRPr sz="1500"/>
            </a:lvl1pPr>
          </a:lstStyle>
          <a:p>
            <a:pPr lvl="0"/>
            <a:r>
              <a:rPr lang="da-DK" dirty="0"/>
              <a:t>Tlf. + nummer</a:t>
            </a:r>
          </a:p>
        </p:txBody>
      </p:sp>
      <p:sp>
        <p:nvSpPr>
          <p:cNvPr id="24" name="Pladsholder til tekst 7"/>
          <p:cNvSpPr>
            <a:spLocks noGrp="1"/>
          </p:cNvSpPr>
          <p:nvPr>
            <p:ph type="body" sz="quarter" idx="19" hasCustomPrompt="1"/>
          </p:nvPr>
        </p:nvSpPr>
        <p:spPr>
          <a:xfrm>
            <a:off x="4384048" y="2426993"/>
            <a:ext cx="3644627" cy="270843"/>
          </a:xfrm>
        </p:spPr>
        <p:txBody>
          <a:bodyPr>
            <a:noAutofit/>
          </a:bodyPr>
          <a:lstStyle>
            <a:lvl1pPr>
              <a:defRPr sz="1500">
                <a:solidFill>
                  <a:srgbClr val="333333"/>
                </a:solidFill>
              </a:defRPr>
            </a:lvl1pPr>
          </a:lstStyle>
          <a:p>
            <a:pPr lvl="0"/>
            <a:r>
              <a:rPr lang="da-DK" dirty="0"/>
              <a:t>Mailadresse</a:t>
            </a:r>
          </a:p>
        </p:txBody>
      </p:sp>
      <p:grpSp>
        <p:nvGrpSpPr>
          <p:cNvPr id="6" name="Group 5"/>
          <p:cNvGrpSpPr/>
          <p:nvPr userDrawn="1"/>
        </p:nvGrpSpPr>
        <p:grpSpPr>
          <a:xfrm>
            <a:off x="8339160" y="713687"/>
            <a:ext cx="3271978" cy="503773"/>
            <a:chOff x="8278484" y="713687"/>
            <a:chExt cx="3271978" cy="503773"/>
          </a:xfrm>
        </p:grpSpPr>
        <p:pic>
          <p:nvPicPr>
            <p:cNvPr id="15" name="Billed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78484" y="713687"/>
              <a:ext cx="500623" cy="503773"/>
            </a:xfrm>
            <a:prstGeom prst="rect">
              <a:avLst/>
            </a:prstGeom>
          </p:spPr>
        </p:pic>
        <p:sp>
          <p:nvSpPr>
            <p:cNvPr id="17" name="Tekst www.danskaffaldsforening.dk"/>
            <p:cNvSpPr txBox="1"/>
            <p:nvPr userDrawn="1"/>
          </p:nvSpPr>
          <p:spPr>
            <a:xfrm>
              <a:off x="8882748" y="850157"/>
              <a:ext cx="2667714" cy="230832"/>
            </a:xfrm>
            <a:prstGeom prst="rect">
              <a:avLst/>
            </a:prstGeom>
            <a:noFill/>
          </p:spPr>
          <p:txBody>
            <a:bodyPr wrap="square" lIns="0" tIns="0" rIns="0" bIns="0" rtlCol="0">
              <a:spAutoFit/>
            </a:bodyPr>
            <a:lstStyle/>
            <a:p>
              <a:r>
                <a:rPr lang="da-DK" sz="1500" dirty="0"/>
                <a:t>www.danskaffaldsforening.dk</a:t>
              </a:r>
            </a:p>
          </p:txBody>
        </p:sp>
      </p:grpSp>
      <p:grpSp>
        <p:nvGrpSpPr>
          <p:cNvPr id="9" name="Group 8"/>
          <p:cNvGrpSpPr/>
          <p:nvPr userDrawn="1"/>
        </p:nvGrpSpPr>
        <p:grpSpPr>
          <a:xfrm>
            <a:off x="8339160" y="1501487"/>
            <a:ext cx="3271978" cy="503773"/>
            <a:chOff x="8278484" y="1478879"/>
            <a:chExt cx="3271978" cy="503773"/>
          </a:xfrm>
        </p:grpSpPr>
        <p:pic>
          <p:nvPicPr>
            <p:cNvPr id="13" name="Billed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484" y="1478879"/>
              <a:ext cx="500623" cy="503773"/>
            </a:xfrm>
            <a:prstGeom prst="rect">
              <a:avLst/>
            </a:prstGeom>
          </p:spPr>
        </p:pic>
        <p:sp>
          <p:nvSpPr>
            <p:cNvPr id="18" name="Tekst linkedin"/>
            <p:cNvSpPr txBox="1"/>
            <p:nvPr userDrawn="1"/>
          </p:nvSpPr>
          <p:spPr>
            <a:xfrm>
              <a:off x="8882748" y="1499933"/>
              <a:ext cx="2667714" cy="461665"/>
            </a:xfrm>
            <a:prstGeom prst="rect">
              <a:avLst/>
            </a:prstGeom>
            <a:noFill/>
          </p:spPr>
          <p:txBody>
            <a:bodyPr wrap="square" lIns="0" tIns="0" rIns="0" bIns="0" rtlCol="0">
              <a:spAutoFit/>
            </a:bodyPr>
            <a:lstStyle/>
            <a:p>
              <a:r>
                <a:rPr lang="da-DK" sz="1500" noProof="1"/>
                <a:t>linkedin.com/company/dansk-affaldsforening</a:t>
              </a:r>
            </a:p>
          </p:txBody>
        </p:sp>
      </p:grpSp>
      <p:grpSp>
        <p:nvGrpSpPr>
          <p:cNvPr id="11" name="Group 10"/>
          <p:cNvGrpSpPr/>
          <p:nvPr userDrawn="1"/>
        </p:nvGrpSpPr>
        <p:grpSpPr>
          <a:xfrm>
            <a:off x="8339160" y="2289287"/>
            <a:ext cx="3271978" cy="503773"/>
            <a:chOff x="8278484" y="2289287"/>
            <a:chExt cx="3271978" cy="503773"/>
          </a:xfrm>
        </p:grpSpPr>
        <p:pic>
          <p:nvPicPr>
            <p:cNvPr id="14" name="Billed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78484" y="2289287"/>
              <a:ext cx="500623" cy="503773"/>
            </a:xfrm>
            <a:prstGeom prst="rect">
              <a:avLst/>
            </a:prstGeom>
          </p:spPr>
        </p:pic>
        <p:sp>
          <p:nvSpPr>
            <p:cNvPr id="19" name="Tekst @jacobaffald"/>
            <p:cNvSpPr txBox="1"/>
            <p:nvPr userDrawn="1"/>
          </p:nvSpPr>
          <p:spPr>
            <a:xfrm>
              <a:off x="8882748" y="2425757"/>
              <a:ext cx="2667714" cy="230832"/>
            </a:xfrm>
            <a:prstGeom prst="rect">
              <a:avLst/>
            </a:prstGeom>
            <a:noFill/>
          </p:spPr>
          <p:txBody>
            <a:bodyPr wrap="square" lIns="0" tIns="0" rIns="0" bIns="0" rtlCol="0">
              <a:spAutoFit/>
            </a:bodyPr>
            <a:lstStyle/>
            <a:p>
              <a:r>
                <a:rPr lang="da-DK" sz="1500" noProof="0" dirty="0"/>
                <a:t>@</a:t>
              </a:r>
              <a:r>
                <a:rPr lang="da-DK" sz="1500" noProof="0" dirty="0" err="1"/>
                <a:t>DkAffald</a:t>
              </a:r>
              <a:endParaRPr lang="da-DK" sz="1500" noProof="0" dirty="0"/>
            </a:p>
          </p:txBody>
        </p:sp>
      </p:grpSp>
      <p:grpSp>
        <p:nvGrpSpPr>
          <p:cNvPr id="25" name="Gruppe 4"/>
          <p:cNvGrpSpPr>
            <a:grpSpLocks/>
          </p:cNvGrpSpPr>
          <p:nvPr userDrawn="1"/>
        </p:nvGrpSpPr>
        <p:grpSpPr bwMode="auto">
          <a:xfrm>
            <a:off x="-2189466" y="-10886"/>
            <a:ext cx="2041525" cy="3513782"/>
            <a:chOff x="303212" y="1570038"/>
            <a:chExt cx="2041700" cy="3513783"/>
          </a:xfrm>
        </p:grpSpPr>
        <p:sp>
          <p:nvSpPr>
            <p:cNvPr id="26"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27" name="Billede 5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uppe 57"/>
            <p:cNvGrpSpPr>
              <a:grpSpLocks/>
            </p:cNvGrpSpPr>
            <p:nvPr/>
          </p:nvGrpSpPr>
          <p:grpSpPr bwMode="auto">
            <a:xfrm>
              <a:off x="1989213" y="3687460"/>
              <a:ext cx="330061" cy="378995"/>
              <a:chOff x="1018031" y="5700889"/>
              <a:chExt cx="373412" cy="428773"/>
            </a:xfrm>
          </p:grpSpPr>
          <p:pic>
            <p:nvPicPr>
              <p:cNvPr id="29" name="Billede 5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31" name="Tekst @jacobaffald">
            <a:extLst>
              <a:ext uri="{FF2B5EF4-FFF2-40B4-BE49-F238E27FC236}">
                <a16:creationId xmlns:a16="http://schemas.microsoft.com/office/drawing/2014/main" id="{E252E492-C5F7-44FC-A6D3-B537D5D90F6C}"/>
              </a:ext>
            </a:extLst>
          </p:cNvPr>
          <p:cNvSpPr txBox="1"/>
          <p:nvPr userDrawn="1"/>
        </p:nvSpPr>
        <p:spPr>
          <a:xfrm>
            <a:off x="8943424" y="3232488"/>
            <a:ext cx="2667714" cy="230832"/>
          </a:xfrm>
          <a:prstGeom prst="rect">
            <a:avLst/>
          </a:prstGeom>
          <a:noFill/>
        </p:spPr>
        <p:txBody>
          <a:bodyPr wrap="square" lIns="0" tIns="0" rIns="0" bIns="0" rtlCol="0">
            <a:spAutoFit/>
          </a:bodyPr>
          <a:lstStyle/>
          <a:p>
            <a:r>
              <a:rPr lang="da-DK" sz="1500" noProof="0" dirty="0"/>
              <a:t>@</a:t>
            </a:r>
            <a:r>
              <a:rPr lang="da-DK" sz="1500" noProof="0" dirty="0" err="1"/>
              <a:t>dansk_affaldsforening</a:t>
            </a:r>
            <a:endParaRPr lang="da-DK" sz="1500" noProof="0" dirty="0"/>
          </a:p>
        </p:txBody>
      </p:sp>
      <p:pic>
        <p:nvPicPr>
          <p:cNvPr id="32" name="Billede 31">
            <a:extLst>
              <a:ext uri="{FF2B5EF4-FFF2-40B4-BE49-F238E27FC236}">
                <a16:creationId xmlns:a16="http://schemas.microsoft.com/office/drawing/2014/main" id="{BBDA77E7-D186-4BD3-9852-C3EDEA385285}"/>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8228381" y="3077087"/>
            <a:ext cx="722180" cy="541635"/>
          </a:xfrm>
          <a:prstGeom prst="rect">
            <a:avLst/>
          </a:prstGeom>
        </p:spPr>
      </p:pic>
    </p:spTree>
    <p:extLst>
      <p:ext uri="{BB962C8B-B14F-4D97-AF65-F5344CB8AC3E}">
        <p14:creationId xmlns:p14="http://schemas.microsoft.com/office/powerpoint/2010/main" val="3921690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slide med billede">
    <p:spTree>
      <p:nvGrpSpPr>
        <p:cNvPr id="1" name=""/>
        <p:cNvGrpSpPr/>
        <p:nvPr/>
      </p:nvGrpSpPr>
      <p:grpSpPr>
        <a:xfrm>
          <a:off x="0" y="0"/>
          <a:ext cx="0" cy="0"/>
          <a:chOff x="0" y="0"/>
          <a:chExt cx="0" cy="0"/>
        </a:xfrm>
      </p:grpSpPr>
      <p:sp>
        <p:nvSpPr>
          <p:cNvPr id="18" name="Bundboks hvid"/>
          <p:cNvSpPr/>
          <p:nvPr userDrawn="1"/>
        </p:nvSpPr>
        <p:spPr>
          <a:xfrm>
            <a:off x="0" y="4672886"/>
            <a:ext cx="12189682" cy="2185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sp>
        <p:nvSpPr>
          <p:cNvPr id="13" name="Pladsholder til billede 5"/>
          <p:cNvSpPr>
            <a:spLocks noGrp="1"/>
          </p:cNvSpPr>
          <p:nvPr>
            <p:ph type="pic" sz="quarter" idx="13"/>
          </p:nvPr>
        </p:nvSpPr>
        <p:spPr>
          <a:xfrm>
            <a:off x="0" y="0"/>
            <a:ext cx="12189682" cy="4672800"/>
          </a:xfrm>
        </p:spPr>
        <p:txBody>
          <a:bodyPr/>
          <a:lstStyle>
            <a:lvl1pPr marL="0" indent="0" algn="ctr">
              <a:buFontTx/>
              <a:buNone/>
              <a:defRPr/>
            </a:lvl1pPr>
          </a:lstStyle>
          <a:p>
            <a:r>
              <a:rPr lang="da-DK"/>
              <a:t>Klik på ikonet for at tilføje et billede</a:t>
            </a:r>
          </a:p>
        </p:txBody>
      </p:sp>
      <p:sp>
        <p:nvSpPr>
          <p:cNvPr id="2" name="Title 1"/>
          <p:cNvSpPr>
            <a:spLocks noGrp="1"/>
          </p:cNvSpPr>
          <p:nvPr>
            <p:ph type="ctrTitle" hasCustomPrompt="1"/>
          </p:nvPr>
        </p:nvSpPr>
        <p:spPr>
          <a:xfrm>
            <a:off x="714236" y="4639235"/>
            <a:ext cx="8316552" cy="1145980"/>
          </a:xfrm>
        </p:spPr>
        <p:txBody>
          <a:bodyPr anchor="b"/>
          <a:lstStyle>
            <a:lvl1pPr algn="l">
              <a:defRPr sz="3600"/>
            </a:lvl1pPr>
          </a:lstStyle>
          <a:p>
            <a:r>
              <a:rPr lang="da-DK"/>
              <a:t>Klik og indsæt overskrift i maksimalt to linjer</a:t>
            </a:r>
          </a:p>
        </p:txBody>
      </p:sp>
      <p:sp>
        <p:nvSpPr>
          <p:cNvPr id="3" name="Subtitle 2"/>
          <p:cNvSpPr>
            <a:spLocks noGrp="1"/>
          </p:cNvSpPr>
          <p:nvPr>
            <p:ph type="subTitle" idx="1" hasCustomPrompt="1"/>
          </p:nvPr>
        </p:nvSpPr>
        <p:spPr>
          <a:xfrm>
            <a:off x="731838" y="5849674"/>
            <a:ext cx="8298950" cy="582657"/>
          </a:xfrm>
        </p:spPr>
        <p:txBody>
          <a:bodyPr/>
          <a:lstStyle>
            <a:lvl1pPr marL="0" indent="0" algn="l">
              <a:buNone/>
              <a:defRPr sz="17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og indsæt underoverskrift i maksimalt to linjer</a:t>
            </a:r>
          </a:p>
        </p:txBody>
      </p:sp>
      <p:sp>
        <p:nvSpPr>
          <p:cNvPr id="15" name="Pladsholder til tekst 3"/>
          <p:cNvSpPr>
            <a:spLocks noGrp="1"/>
          </p:cNvSpPr>
          <p:nvPr>
            <p:ph type="body" sz="quarter" idx="14"/>
          </p:nvPr>
        </p:nvSpPr>
        <p:spPr>
          <a:xfrm>
            <a:off x="-3600" y="4341600"/>
            <a:ext cx="2360857" cy="329115"/>
          </a:xfrm>
          <a:solidFill>
            <a:schemeClr val="accent1"/>
          </a:solidFill>
        </p:spPr>
        <p:txBody>
          <a:bodyPr wrap="none" lIns="183600" tIns="54000" rIns="180000" bIns="54000" anchor="ctr" anchorCtr="0">
            <a:spAutoFit/>
          </a:bodyPr>
          <a:lstStyle>
            <a:lvl1pPr marL="0" indent="0">
              <a:spcBef>
                <a:spcPts val="0"/>
              </a:spcBef>
              <a:buFont typeface="Arial" panose="020B0604020202020204" pitchFamily="34" charset="0"/>
              <a:buChar char="​"/>
              <a:defRPr sz="1300">
                <a:solidFill>
                  <a:schemeClr val="bg1"/>
                </a:solidFill>
              </a:defRPr>
            </a:lvl1pPr>
          </a:lstStyle>
          <a:p>
            <a:pPr lvl="0"/>
            <a:r>
              <a:rPr lang="da-DK"/>
              <a:t>Klik for at redigere teksttypografierne i masteren</a:t>
            </a:r>
          </a:p>
        </p:txBody>
      </p:sp>
      <p:sp>
        <p:nvSpPr>
          <p:cNvPr id="16" name="Pladsholder til tekst 4"/>
          <p:cNvSpPr>
            <a:spLocks noGrp="1"/>
          </p:cNvSpPr>
          <p:nvPr>
            <p:ph type="body" sz="quarter" idx="15" hasCustomPrompt="1"/>
          </p:nvPr>
        </p:nvSpPr>
        <p:spPr>
          <a:xfrm>
            <a:off x="730800" y="720000"/>
            <a:ext cx="1368000" cy="1332000"/>
          </a:xfrm>
          <a:blipFill>
            <a:blip r:embed="rId2"/>
            <a:stretch>
              <a:fillRect/>
            </a:stretch>
          </a:blipFill>
        </p:spPr>
        <p:txBody>
          <a:bodyPr/>
          <a:lstStyle>
            <a:lvl1pPr marL="0" indent="0">
              <a:buFontTx/>
              <a:buNone/>
              <a:defRPr sz="100"/>
            </a:lvl1pPr>
          </a:lstStyle>
          <a:p>
            <a:pPr lvl="0"/>
            <a:r>
              <a:rPr lang="da-DK"/>
              <a:t>.</a:t>
            </a:r>
          </a:p>
        </p:txBody>
      </p:sp>
      <p:sp>
        <p:nvSpPr>
          <p:cNvPr id="4" name="Date Placeholder 3" hidden="1"/>
          <p:cNvSpPr>
            <a:spLocks noGrp="1"/>
          </p:cNvSpPr>
          <p:nvPr>
            <p:ph type="dt" sz="half" idx="10"/>
          </p:nvPr>
        </p:nvSpPr>
        <p:spPr/>
        <p:txBody>
          <a:bodyPr/>
          <a:lstStyle/>
          <a:p>
            <a:fld id="{54E0A626-36E7-4ACB-AE94-30B8AB1B2246}" type="datetimeFigureOut">
              <a:rPr lang="da-DK" smtClean="0"/>
              <a:t>13-10-2022</a:t>
            </a:fld>
            <a:endParaRPr lang="da-DK"/>
          </a:p>
        </p:txBody>
      </p:sp>
      <p:sp>
        <p:nvSpPr>
          <p:cNvPr id="5" name="Footer Placeholder 4" hidden="1"/>
          <p:cNvSpPr>
            <a:spLocks noGrp="1"/>
          </p:cNvSpPr>
          <p:nvPr>
            <p:ph type="ftr" sz="quarter" idx="11"/>
          </p:nvPr>
        </p:nvSpPr>
        <p:spPr/>
        <p:txBody>
          <a:bodyPr/>
          <a:lstStyle/>
          <a:p>
            <a:endParaRPr lang="da-DK"/>
          </a:p>
        </p:txBody>
      </p:sp>
      <p:sp>
        <p:nvSpPr>
          <p:cNvPr id="6" name="Slide Number Placeholder 5" hidden="1"/>
          <p:cNvSpPr>
            <a:spLocks noGrp="1"/>
          </p:cNvSpPr>
          <p:nvPr>
            <p:ph type="sldNum" sz="quarter" idx="12"/>
          </p:nvPr>
        </p:nvSpPr>
        <p:spPr/>
        <p:txBody>
          <a:bodyPr/>
          <a:lstStyle/>
          <a:p>
            <a:fld id="{45D37B1E-C366-494F-A587-962AD9AABC83}" type="slidenum">
              <a:rPr lang="da-DK" smtClean="0"/>
              <a:t>‹nr.›</a:t>
            </a:fld>
            <a:endParaRPr lang="da-DK"/>
          </a:p>
        </p:txBody>
      </p:sp>
      <p:sp>
        <p:nvSpPr>
          <p:cNvPr id="7" name="AutoShape 4"/>
          <p:cNvSpPr>
            <a:spLocks/>
          </p:cNvSpPr>
          <p:nvPr userDrawn="1"/>
        </p:nvSpPr>
        <p:spPr bwMode="gray">
          <a:xfrm>
            <a:off x="12192000" y="-10886"/>
            <a:ext cx="1836738" cy="1313180"/>
          </a:xfrm>
          <a:prstGeom prst="rect">
            <a:avLst/>
          </a:prstGeom>
          <a:noFill/>
          <a:ln w="12700" algn="ctr">
            <a:noFill/>
            <a:miter lim="800000"/>
            <a:headEnd/>
            <a:tailEnd/>
          </a:ln>
          <a:effectLst/>
        </p:spPr>
        <p:txBody>
          <a:bodyPr lIns="144000" tIns="0" rIns="0" bIns="0">
            <a:spAutoFit/>
          </a:bodyPr>
          <a:lstStyle/>
          <a:p>
            <a:pPr eaLnBrk="1" fontAlgn="auto" hangingPunct="1">
              <a:spcBef>
                <a:spcPts val="0"/>
              </a:spcBef>
              <a:spcAft>
                <a:spcPts val="600"/>
              </a:spcAft>
              <a:buFont typeface="+mj-lt"/>
              <a:buNone/>
              <a:defRPr/>
            </a:pPr>
            <a:r>
              <a:rPr lang="da-DK" sz="900" b="1" noProof="1">
                <a:solidFill>
                  <a:schemeClr val="tx1">
                    <a:lumMod val="50000"/>
                    <a:lumOff val="50000"/>
                  </a:schemeClr>
                </a:solidFill>
                <a:latin typeface="+mn-lt"/>
                <a:cs typeface="Arial" charset="0"/>
              </a:rPr>
              <a:t>Gitter- og hjælpelinjer</a:t>
            </a:r>
          </a:p>
          <a:p>
            <a:pPr eaLnBrk="1" fontAlgn="auto" hangingPunct="1">
              <a:spcBef>
                <a:spcPts val="0"/>
              </a:spcBef>
              <a:spcAft>
                <a:spcPts val="240"/>
              </a:spcAft>
              <a:buFont typeface="+mj-lt"/>
              <a:buNone/>
              <a:defRPr/>
            </a:pPr>
            <a:r>
              <a:rPr lang="da-DK" sz="900" noProof="1">
                <a:solidFill>
                  <a:schemeClr val="tx1">
                    <a:lumMod val="50000"/>
                    <a:lumOff val="50000"/>
                  </a:schemeClr>
                </a:solidFill>
                <a:latin typeface="+mn-lt"/>
                <a:cs typeface="Arial" charset="0"/>
              </a:rPr>
              <a:t>For at se gitter- og hjælpelinjer</a:t>
            </a:r>
          </a:p>
          <a:p>
            <a:pPr eaLnBrk="1" fontAlgn="auto" hangingPunct="1">
              <a:spcBef>
                <a:spcPts val="0"/>
              </a:spcBef>
              <a:spcAft>
                <a:spcPts val="240"/>
              </a:spcAft>
              <a:buFont typeface="+mj-lt"/>
              <a:buNone/>
              <a:defRPr/>
            </a:pPr>
            <a:r>
              <a:rPr lang="da-DK" sz="900" b="1" noProof="1">
                <a:solidFill>
                  <a:schemeClr val="tx1">
                    <a:lumMod val="50000"/>
                    <a:lumOff val="50000"/>
                  </a:schemeClr>
                </a:solidFill>
                <a:cs typeface="Arial" charset="0"/>
              </a:rPr>
              <a:t>1.</a:t>
            </a:r>
            <a:r>
              <a:rPr lang="da-DK" sz="900" noProof="1">
                <a:solidFill>
                  <a:schemeClr val="tx1">
                    <a:lumMod val="50000"/>
                    <a:lumOff val="50000"/>
                  </a:schemeClr>
                </a:solidFill>
                <a:cs typeface="Arial" charset="0"/>
              </a:rPr>
              <a:t> Klik på </a:t>
            </a:r>
            <a:r>
              <a:rPr lang="da-DK" sz="900" b="1" noProof="1">
                <a:solidFill>
                  <a:schemeClr val="tx1">
                    <a:lumMod val="50000"/>
                    <a:lumOff val="50000"/>
                  </a:schemeClr>
                </a:solidFill>
                <a:cs typeface="Arial" charset="0"/>
              </a:rPr>
              <a:t>Vis</a:t>
            </a:r>
            <a:endParaRPr lang="da-DK" sz="900" noProof="1">
              <a:solidFill>
                <a:schemeClr val="tx1">
                  <a:lumMod val="50000"/>
                  <a:lumOff val="50000"/>
                </a:schemeClr>
              </a:solidFill>
              <a:latin typeface="+mn-lt"/>
              <a:cs typeface="Arial" charset="0"/>
            </a:endParaRPr>
          </a:p>
          <a:p>
            <a:pPr eaLnBrk="1" fontAlgn="auto" hangingPunct="1">
              <a:spcBef>
                <a:spcPts val="0"/>
              </a:spcBef>
              <a:spcAft>
                <a:spcPts val="240"/>
              </a:spcAft>
              <a:buFont typeface="+mj-lt"/>
              <a:buNone/>
              <a:defRPr/>
            </a:pPr>
            <a:r>
              <a:rPr lang="da-DK" sz="900" b="1" noProof="1">
                <a:solidFill>
                  <a:schemeClr val="tx1">
                    <a:lumMod val="50000"/>
                    <a:lumOff val="50000"/>
                  </a:schemeClr>
                </a:solidFill>
                <a:latin typeface="+mn-lt"/>
                <a:cs typeface="Arial" charset="0"/>
              </a:rPr>
              <a:t>2. </a:t>
            </a:r>
            <a:r>
              <a:rPr lang="da-DK" sz="900" noProof="1">
                <a:solidFill>
                  <a:schemeClr val="tx1">
                    <a:lumMod val="50000"/>
                    <a:lumOff val="50000"/>
                  </a:schemeClr>
                </a:solidFill>
                <a:latin typeface="+mn-lt"/>
                <a:cs typeface="Arial" charset="0"/>
              </a:rPr>
              <a:t>Vælg </a:t>
            </a:r>
            <a:r>
              <a:rPr lang="da-DK" sz="900" b="1" noProof="1">
                <a:solidFill>
                  <a:schemeClr val="tx1">
                    <a:lumMod val="50000"/>
                    <a:lumOff val="50000"/>
                  </a:schemeClr>
                </a:solidFill>
                <a:latin typeface="+mn-lt"/>
                <a:cs typeface="Arial" charset="0"/>
              </a:rPr>
              <a:t>Gitterlinjer</a:t>
            </a:r>
            <a:endParaRPr lang="da-DK" sz="900" noProof="1">
              <a:solidFill>
                <a:schemeClr val="tx1">
                  <a:lumMod val="50000"/>
                  <a:lumOff val="50000"/>
                </a:schemeClr>
              </a:solidFill>
              <a:latin typeface="+mn-lt"/>
              <a:cs typeface="Arial" charset="0"/>
            </a:endParaRPr>
          </a:p>
          <a:p>
            <a:pPr eaLnBrk="1" hangingPunct="1">
              <a:spcBef>
                <a:spcPts val="0"/>
              </a:spcBef>
              <a:spcAft>
                <a:spcPts val="240"/>
              </a:spcAft>
              <a:buFont typeface="+mj-lt"/>
              <a:buNone/>
              <a:defRPr/>
            </a:pPr>
            <a:r>
              <a:rPr lang="da-DK" sz="900" noProof="1">
                <a:solidFill>
                  <a:schemeClr val="tx1">
                    <a:lumMod val="50000"/>
                    <a:lumOff val="50000"/>
                  </a:schemeClr>
                </a:solidFill>
                <a:latin typeface="+mn-lt"/>
                <a:cs typeface="Arial" charset="0"/>
              </a:rPr>
              <a:t>og/eller </a:t>
            </a:r>
            <a:r>
              <a:rPr lang="da-DK" sz="900" b="1" noProof="1">
                <a:solidFill>
                  <a:schemeClr val="tx1">
                    <a:lumMod val="50000"/>
                    <a:lumOff val="50000"/>
                  </a:schemeClr>
                </a:solidFill>
                <a:latin typeface="+mn-lt"/>
                <a:cs typeface="Arial" charset="0"/>
              </a:rPr>
              <a:t>Hjælpelinjer</a:t>
            </a:r>
          </a:p>
          <a:p>
            <a:pPr eaLnBrk="1" hangingPunct="1">
              <a:spcBef>
                <a:spcPts val="0"/>
              </a:spcBef>
              <a:spcAft>
                <a:spcPts val="240"/>
              </a:spcAft>
              <a:buFont typeface="+mj-lt"/>
              <a:buNone/>
              <a:defRPr/>
            </a:pPr>
            <a:endParaRPr lang="da-DK" sz="900" b="1" noProof="1">
              <a:solidFill>
                <a:schemeClr val="tx1">
                  <a:lumMod val="50000"/>
                  <a:lumOff val="50000"/>
                </a:schemeClr>
              </a:solidFill>
              <a:cs typeface="Arial" panose="020B0604020202020204" pitchFamily="34" charset="0"/>
            </a:endParaRPr>
          </a:p>
          <a:p>
            <a:pPr eaLnBrk="1" hangingPunct="1">
              <a:spcBef>
                <a:spcPts val="0"/>
              </a:spcBef>
              <a:spcAft>
                <a:spcPts val="240"/>
              </a:spcAft>
              <a:buFont typeface="+mj-lt"/>
              <a:buNone/>
              <a:defRPr/>
            </a:pPr>
            <a:r>
              <a:rPr lang="da-DK" sz="900" b="1" noProof="1">
                <a:solidFill>
                  <a:schemeClr val="tx1">
                    <a:lumMod val="50000"/>
                    <a:lumOff val="50000"/>
                  </a:schemeClr>
                </a:solidFill>
                <a:cs typeface="Arial" panose="020B0604020202020204" pitchFamily="34" charset="0"/>
              </a:rPr>
              <a:t>Tip</a:t>
            </a:r>
            <a:r>
              <a:rPr lang="da-DK" sz="900" noProof="1">
                <a:solidFill>
                  <a:schemeClr val="tx1">
                    <a:lumMod val="50000"/>
                    <a:lumOff val="50000"/>
                  </a:schemeClr>
                </a:solidFill>
                <a:cs typeface="Arial" panose="020B0604020202020204" pitchFamily="34" charset="0"/>
              </a:rPr>
              <a:t>: Alt + F9 for hurtig visning af hjælpelinjer</a:t>
            </a:r>
          </a:p>
        </p:txBody>
      </p:sp>
      <p:pic>
        <p:nvPicPr>
          <p:cNvPr id="11"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6670" y="5801820"/>
            <a:ext cx="1860485" cy="733491"/>
          </a:xfrm>
          <a:prstGeom prst="rect">
            <a:avLst/>
          </a:prstGeom>
        </p:spPr>
      </p:pic>
      <p:grpSp>
        <p:nvGrpSpPr>
          <p:cNvPr id="14" name="Gruppe 4"/>
          <p:cNvGrpSpPr>
            <a:grpSpLocks/>
          </p:cNvGrpSpPr>
          <p:nvPr userDrawn="1"/>
        </p:nvGrpSpPr>
        <p:grpSpPr bwMode="auto">
          <a:xfrm>
            <a:off x="-2189466" y="-10886"/>
            <a:ext cx="2041525" cy="3513782"/>
            <a:chOff x="303212" y="1570038"/>
            <a:chExt cx="2041700" cy="3513783"/>
          </a:xfrm>
        </p:grpSpPr>
        <p:sp>
          <p:nvSpPr>
            <p:cNvPr id="17"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19" name="Billede 5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pe 57"/>
            <p:cNvGrpSpPr>
              <a:grpSpLocks/>
            </p:cNvGrpSpPr>
            <p:nvPr/>
          </p:nvGrpSpPr>
          <p:grpSpPr bwMode="auto">
            <a:xfrm>
              <a:off x="1989213" y="3687460"/>
              <a:ext cx="330061" cy="378995"/>
              <a:chOff x="1018031" y="5700889"/>
              <a:chExt cx="373412" cy="428773"/>
            </a:xfrm>
          </p:grpSpPr>
          <p:pic>
            <p:nvPicPr>
              <p:cNvPr id="21"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87233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lys grøn baggrund">
    <p:spTree>
      <p:nvGrpSpPr>
        <p:cNvPr id="1" name=""/>
        <p:cNvGrpSpPr/>
        <p:nvPr/>
      </p:nvGrpSpPr>
      <p:grpSpPr>
        <a:xfrm>
          <a:off x="0" y="0"/>
          <a:ext cx="0" cy="0"/>
          <a:chOff x="0" y="0"/>
          <a:chExt cx="0" cy="0"/>
        </a:xfrm>
      </p:grpSpPr>
      <p:pic>
        <p:nvPicPr>
          <p:cNvPr id="1026" name="Picture 2" descr="C:\Users\mtc\AppData\Local\Temp\SNAGHTML4835238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76" y="1262093"/>
            <a:ext cx="1609725" cy="3244064"/>
          </a:xfrm>
          <a:prstGeom prst="rect">
            <a:avLst/>
          </a:prstGeom>
          <a:noFill/>
          <a:extLst>
            <a:ext uri="{909E8E84-426E-40DD-AFC4-6F175D3DCCD1}">
              <a14:hiddenFill xmlns:a14="http://schemas.microsoft.com/office/drawing/2010/main">
                <a:solidFill>
                  <a:srgbClr val="FFFFFF"/>
                </a:solidFill>
              </a14:hiddenFill>
            </a:ext>
          </a:extLst>
        </p:spPr>
      </p:pic>
      <p:sp>
        <p:nvSpPr>
          <p:cNvPr id="12" name="Topboks grøn"/>
          <p:cNvSpPr/>
          <p:nvPr userDrawn="1"/>
        </p:nvSpPr>
        <p:spPr>
          <a:xfrm>
            <a:off x="0" y="0"/>
            <a:ext cx="12189682" cy="4672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0" name="Bundboks sort"/>
          <p:cNvSpPr/>
          <p:nvPr userDrawn="1"/>
        </p:nvSpPr>
        <p:spPr>
          <a:xfrm>
            <a:off x="0" y="4672886"/>
            <a:ext cx="12189682" cy="2185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11" name="Logo hvi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6670" y="5801820"/>
            <a:ext cx="1860485" cy="733490"/>
          </a:xfrm>
          <a:prstGeom prst="rect">
            <a:avLst/>
          </a:prstGeom>
        </p:spPr>
      </p:pic>
      <p:sp>
        <p:nvSpPr>
          <p:cNvPr id="2" name="Title 1"/>
          <p:cNvSpPr>
            <a:spLocks noGrp="1"/>
          </p:cNvSpPr>
          <p:nvPr>
            <p:ph type="ctrTitle" hasCustomPrompt="1"/>
          </p:nvPr>
        </p:nvSpPr>
        <p:spPr>
          <a:xfrm>
            <a:off x="714236" y="4639235"/>
            <a:ext cx="8316552" cy="1145980"/>
          </a:xfrm>
        </p:spPr>
        <p:txBody>
          <a:bodyPr anchor="b"/>
          <a:lstStyle>
            <a:lvl1pPr algn="l">
              <a:defRPr sz="3600">
                <a:solidFill>
                  <a:schemeClr val="bg1"/>
                </a:solidFill>
              </a:defRPr>
            </a:lvl1pPr>
          </a:lstStyle>
          <a:p>
            <a:r>
              <a:rPr lang="da-DK" dirty="0"/>
              <a:t>Klik og indsæt overskrift i maksimalt to linjer</a:t>
            </a:r>
          </a:p>
        </p:txBody>
      </p:sp>
      <p:sp>
        <p:nvSpPr>
          <p:cNvPr id="3" name="Subtitle 2"/>
          <p:cNvSpPr>
            <a:spLocks noGrp="1"/>
          </p:cNvSpPr>
          <p:nvPr>
            <p:ph type="subTitle" idx="1" hasCustomPrompt="1"/>
          </p:nvPr>
        </p:nvSpPr>
        <p:spPr>
          <a:xfrm>
            <a:off x="731838" y="5849674"/>
            <a:ext cx="8298950" cy="582657"/>
          </a:xfrm>
        </p:spPr>
        <p:txBody>
          <a:bodyPr/>
          <a:lstStyle>
            <a:lvl1pPr marL="0" indent="0" algn="l">
              <a:buNone/>
              <a:defRPr sz="17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og indsæt underoverskrift i maksimalt to linjer</a:t>
            </a:r>
          </a:p>
        </p:txBody>
      </p:sp>
      <p:sp>
        <p:nvSpPr>
          <p:cNvPr id="15" name="Pladsholder til tekst 3"/>
          <p:cNvSpPr>
            <a:spLocks noGrp="1"/>
          </p:cNvSpPr>
          <p:nvPr>
            <p:ph type="body" sz="quarter" idx="14"/>
          </p:nvPr>
        </p:nvSpPr>
        <p:spPr>
          <a:xfrm>
            <a:off x="-3600" y="4341600"/>
            <a:ext cx="2364492" cy="329115"/>
          </a:xfrm>
          <a:solidFill>
            <a:schemeClr val="accent1"/>
          </a:solidFill>
        </p:spPr>
        <p:txBody>
          <a:bodyPr wrap="none" lIns="183600" tIns="54000" rIns="180000" bIns="54000" anchor="ctr" anchorCtr="0">
            <a:spAutoFit/>
          </a:bodyPr>
          <a:lstStyle>
            <a:lvl1pPr marL="0" indent="0">
              <a:spcBef>
                <a:spcPts val="0"/>
              </a:spcBef>
              <a:buFont typeface="Arial" panose="020B0604020202020204" pitchFamily="34" charset="0"/>
              <a:buChar char="​"/>
              <a:defRPr sz="1300">
                <a:solidFill>
                  <a:schemeClr val="bg1"/>
                </a:solidFill>
              </a:defRPr>
            </a:lvl1pPr>
          </a:lstStyle>
          <a:p>
            <a:pPr lvl="0"/>
            <a:r>
              <a:rPr lang="da-DK"/>
              <a:t>Klik for at redigere teksttypografierne i masteren</a:t>
            </a:r>
          </a:p>
        </p:txBody>
      </p:sp>
      <p:sp>
        <p:nvSpPr>
          <p:cNvPr id="18" name="Pladsholder til indhold 4"/>
          <p:cNvSpPr>
            <a:spLocks noGrp="1"/>
          </p:cNvSpPr>
          <p:nvPr>
            <p:ph sz="quarter" idx="15" hasCustomPrompt="1"/>
          </p:nvPr>
        </p:nvSpPr>
        <p:spPr>
          <a:xfrm>
            <a:off x="9698400" y="711200"/>
            <a:ext cx="2019300" cy="2425700"/>
          </a:xfrm>
        </p:spPr>
        <p:txBody>
          <a:bodyPr/>
          <a:lstStyle>
            <a:lvl1pPr>
              <a:defRPr sz="1600"/>
            </a:lvl1pPr>
          </a:lstStyle>
          <a:p>
            <a:pPr lvl="0"/>
            <a:r>
              <a:rPr lang="da-DK" dirty="0"/>
              <a:t>Klik Indsæt billede ikon og indsæt et ikon</a:t>
            </a:r>
          </a:p>
        </p:txBody>
      </p:sp>
      <p:sp>
        <p:nvSpPr>
          <p:cNvPr id="4" name="Date Placeholder 3" hidden="1"/>
          <p:cNvSpPr>
            <a:spLocks noGrp="1"/>
          </p:cNvSpPr>
          <p:nvPr>
            <p:ph type="dt" sz="half" idx="10"/>
          </p:nvPr>
        </p:nvSpPr>
        <p:spPr/>
        <p:txBody>
          <a:bodyPr/>
          <a:lstStyle/>
          <a:p>
            <a:fld id="{54E0A626-36E7-4ACB-AE94-30B8AB1B2246}" type="datetimeFigureOut">
              <a:rPr lang="da-DK" smtClean="0"/>
              <a:t>13-10-2022</a:t>
            </a:fld>
            <a:endParaRPr lang="da-DK" dirty="0"/>
          </a:p>
        </p:txBody>
      </p:sp>
      <p:sp>
        <p:nvSpPr>
          <p:cNvPr id="5" name="Footer Placeholder 4" hidden="1"/>
          <p:cNvSpPr>
            <a:spLocks noGrp="1"/>
          </p:cNvSpPr>
          <p:nvPr>
            <p:ph type="ftr" sz="quarter" idx="11"/>
          </p:nvPr>
        </p:nvSpPr>
        <p:spPr/>
        <p:txBody>
          <a:bodyPr/>
          <a:lstStyle/>
          <a:p>
            <a:endParaRPr lang="da-DK" dirty="0"/>
          </a:p>
        </p:txBody>
      </p:sp>
      <p:sp>
        <p:nvSpPr>
          <p:cNvPr id="6" name="Slide Number Placeholder 5" hidden="1"/>
          <p:cNvSpPr>
            <a:spLocks noGrp="1"/>
          </p:cNvSpPr>
          <p:nvPr>
            <p:ph type="sldNum" sz="quarter" idx="12"/>
          </p:nvPr>
        </p:nvSpPr>
        <p:spPr/>
        <p:txBody>
          <a:bodyPr/>
          <a:lstStyle/>
          <a:p>
            <a:fld id="{45D37B1E-C366-494F-A587-962AD9AABC83}" type="slidenum">
              <a:rPr lang="da-DK" smtClean="0"/>
              <a:t>‹nr.›</a:t>
            </a:fld>
            <a:endParaRPr lang="da-DK" dirty="0"/>
          </a:p>
        </p:txBody>
      </p:sp>
      <p:sp>
        <p:nvSpPr>
          <p:cNvPr id="14" name="TextBox 7"/>
          <p:cNvSpPr txBox="1"/>
          <p:nvPr userDrawn="1"/>
        </p:nvSpPr>
        <p:spPr>
          <a:xfrm>
            <a:off x="-2330450" y="19050"/>
            <a:ext cx="2209800" cy="1384300"/>
          </a:xfrm>
          <a:prstGeom prst="rect">
            <a:avLst/>
          </a:prstGeom>
          <a:noFill/>
        </p:spPr>
        <p:txBody>
          <a:bodyPr lIns="0" tIns="0" rIns="0" bIns="0">
            <a:spAutoFit/>
          </a:bodyPr>
          <a:lstStyle/>
          <a:p>
            <a:pPr algn="r" eaLnBrk="1" hangingPunct="1">
              <a:spcBef>
                <a:spcPts val="0"/>
              </a:spcBef>
              <a:spcAft>
                <a:spcPts val="600"/>
              </a:spcAft>
              <a:defRPr/>
            </a:pPr>
            <a:r>
              <a:rPr lang="en-GB" sz="1000" b="1" noProof="1">
                <a:solidFill>
                  <a:schemeClr val="tx1">
                    <a:lumMod val="90000"/>
                    <a:lumOff val="10000"/>
                  </a:schemeClr>
                </a:solidFill>
                <a:latin typeface="+mn-lt"/>
                <a:cs typeface="Arial" panose="020B0604020202020204" pitchFamily="34" charset="0"/>
              </a:rPr>
              <a:t>Skift/Vælg layout på dit slide</a:t>
            </a:r>
          </a:p>
          <a:p>
            <a:pPr algn="r" eaLnBrk="1" hangingPunct="1">
              <a:spcBef>
                <a:spcPts val="0"/>
              </a:spcBef>
              <a:spcAft>
                <a:spcPts val="240"/>
              </a:spcAft>
              <a:defRPr/>
            </a:pPr>
            <a:r>
              <a:rPr lang="en-GB" sz="1000" b="1" noProof="1">
                <a:solidFill>
                  <a:schemeClr val="tx1">
                    <a:lumMod val="90000"/>
                    <a:lumOff val="10000"/>
                  </a:schemeClr>
                </a:solidFill>
                <a:latin typeface="+mn-lt"/>
                <a:cs typeface="Arial" panose="020B0604020202020204" pitchFamily="34" charset="0"/>
              </a:rPr>
              <a:t>1. </a:t>
            </a:r>
            <a:r>
              <a:rPr lang="en-GB" sz="1000" noProof="1">
                <a:solidFill>
                  <a:schemeClr val="tx1">
                    <a:lumMod val="90000"/>
                    <a:lumOff val="10000"/>
                  </a:schemeClr>
                </a:solidFill>
                <a:latin typeface="+mn-lt"/>
                <a:cs typeface="Arial" panose="020B0604020202020204" pitchFamily="34" charset="0"/>
              </a:rPr>
              <a:t>Højreklik uden for dit slide </a:t>
            </a:r>
          </a:p>
          <a:p>
            <a:pPr algn="r" eaLnBrk="1" hangingPunct="1">
              <a:spcBef>
                <a:spcPts val="0"/>
              </a:spcBef>
              <a:spcAft>
                <a:spcPts val="240"/>
              </a:spcAft>
              <a:defRPr/>
            </a:pPr>
            <a:r>
              <a:rPr lang="en-GB" sz="1000" b="1" noProof="1">
                <a:solidFill>
                  <a:schemeClr val="tx1">
                    <a:lumMod val="90000"/>
                    <a:lumOff val="10000"/>
                  </a:schemeClr>
                </a:solidFill>
                <a:latin typeface="+mn-lt"/>
                <a:cs typeface="Arial" panose="020B0604020202020204" pitchFamily="34" charset="0"/>
              </a:rPr>
              <a:t>2. </a:t>
            </a:r>
            <a:r>
              <a:rPr lang="en-GB" sz="1000" noProof="1">
                <a:solidFill>
                  <a:schemeClr val="tx1">
                    <a:lumMod val="90000"/>
                    <a:lumOff val="10000"/>
                  </a:schemeClr>
                </a:solidFill>
                <a:latin typeface="+mn-lt"/>
                <a:cs typeface="Arial" panose="020B0604020202020204" pitchFamily="34" charset="0"/>
              </a:rPr>
              <a:t>Vælg et passende layout </a:t>
            </a:r>
            <a:br>
              <a:rPr lang="en-GB" sz="1000" noProof="1">
                <a:solidFill>
                  <a:schemeClr val="tx1">
                    <a:lumMod val="90000"/>
                    <a:lumOff val="10000"/>
                  </a:schemeClr>
                </a:solidFill>
                <a:latin typeface="+mn-lt"/>
                <a:cs typeface="Arial" panose="020B0604020202020204" pitchFamily="34" charset="0"/>
              </a:rPr>
            </a:br>
            <a:r>
              <a:rPr lang="en-GB" sz="1000" noProof="1">
                <a:solidFill>
                  <a:schemeClr val="tx1">
                    <a:lumMod val="90000"/>
                    <a:lumOff val="10000"/>
                  </a:schemeClr>
                </a:solidFill>
                <a:latin typeface="+mn-lt"/>
                <a:cs typeface="Arial" panose="020B0604020202020204" pitchFamily="34" charset="0"/>
              </a:rPr>
              <a:t>fra “drop ned” menuen</a:t>
            </a:r>
          </a:p>
          <a:p>
            <a:pPr algn="r" eaLnBrk="1" hangingPunct="1">
              <a:spcBef>
                <a:spcPts val="0"/>
              </a:spcBef>
              <a:spcAft>
                <a:spcPts val="240"/>
              </a:spcAft>
              <a:defRPr/>
            </a:pPr>
            <a:br>
              <a:rPr lang="en-GB" sz="1000" noProof="1">
                <a:solidFill>
                  <a:schemeClr val="tx1">
                    <a:lumMod val="90000"/>
                    <a:lumOff val="10000"/>
                  </a:schemeClr>
                </a:solidFill>
                <a:latin typeface="+mn-lt"/>
                <a:cs typeface="Arial" panose="020B0604020202020204" pitchFamily="34" charset="0"/>
              </a:rPr>
            </a:br>
            <a:r>
              <a:rPr lang="en-GB" sz="1000" i="1" noProof="1">
                <a:solidFill>
                  <a:schemeClr val="tx1">
                    <a:lumMod val="90000"/>
                    <a:lumOff val="10000"/>
                  </a:schemeClr>
                </a:solidFill>
                <a:latin typeface="+mn-lt"/>
                <a:cs typeface="Arial" panose="020B0604020202020204" pitchFamily="34" charset="0"/>
              </a:rPr>
              <a:t>Alternativt kan du vælge vælge layout direkte under knappen </a:t>
            </a:r>
            <a:r>
              <a:rPr lang="en-GB" sz="1000" b="1" i="1" noProof="1">
                <a:solidFill>
                  <a:schemeClr val="tx1">
                    <a:lumMod val="90000"/>
                    <a:lumOff val="10000"/>
                  </a:schemeClr>
                </a:solidFill>
                <a:latin typeface="+mn-lt"/>
                <a:cs typeface="Arial" panose="020B0604020202020204" pitchFamily="34" charset="0"/>
              </a:rPr>
              <a:t>Nyt dias</a:t>
            </a:r>
            <a:r>
              <a:rPr lang="en-GB" sz="1000" i="1" noProof="1">
                <a:solidFill>
                  <a:schemeClr val="tx1">
                    <a:lumMod val="90000"/>
                    <a:lumOff val="10000"/>
                  </a:schemeClr>
                </a:solidFill>
                <a:latin typeface="+mn-lt"/>
                <a:cs typeface="Arial" panose="020B0604020202020204" pitchFamily="34" charset="0"/>
              </a:rPr>
              <a:t>, </a:t>
            </a:r>
            <a:br>
              <a:rPr lang="en-GB" sz="1000" i="1" noProof="1">
                <a:solidFill>
                  <a:schemeClr val="tx1">
                    <a:lumMod val="90000"/>
                    <a:lumOff val="10000"/>
                  </a:schemeClr>
                </a:solidFill>
                <a:latin typeface="+mn-lt"/>
                <a:cs typeface="Arial" panose="020B0604020202020204" pitchFamily="34" charset="0"/>
              </a:rPr>
            </a:br>
            <a:r>
              <a:rPr lang="en-GB" sz="1000" i="1" noProof="1">
                <a:solidFill>
                  <a:schemeClr val="tx1">
                    <a:lumMod val="90000"/>
                    <a:lumOff val="10000"/>
                  </a:schemeClr>
                </a:solidFill>
                <a:cs typeface="Arial" panose="020B0604020202020204" pitchFamily="34" charset="0"/>
              </a:rPr>
              <a:t>når du laver et nyt slide</a:t>
            </a:r>
            <a:endParaRPr lang="en-GB" sz="1000" i="1" noProof="1">
              <a:solidFill>
                <a:schemeClr val="tx1">
                  <a:lumMod val="90000"/>
                  <a:lumOff val="10000"/>
                </a:schemeClr>
              </a:solidFill>
              <a:latin typeface="+mn-lt"/>
              <a:cs typeface="Arial" panose="020B0604020202020204" pitchFamily="34" charset="0"/>
            </a:endParaRPr>
          </a:p>
        </p:txBody>
      </p:sp>
    </p:spTree>
    <p:extLst>
      <p:ext uri="{BB962C8B-B14F-4D97-AF65-F5344CB8AC3E}">
        <p14:creationId xmlns:p14="http://schemas.microsoft.com/office/powerpoint/2010/main" val="1870738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slide lys grøn baggrund">
    <p:spTree>
      <p:nvGrpSpPr>
        <p:cNvPr id="1" name=""/>
        <p:cNvGrpSpPr/>
        <p:nvPr/>
      </p:nvGrpSpPr>
      <p:grpSpPr>
        <a:xfrm>
          <a:off x="0" y="0"/>
          <a:ext cx="0" cy="0"/>
          <a:chOff x="0" y="0"/>
          <a:chExt cx="0" cy="0"/>
        </a:xfrm>
      </p:grpSpPr>
      <p:pic>
        <p:nvPicPr>
          <p:cNvPr id="1026" name="Picture 2" descr="C:\Users\mtc\AppData\Local\Temp\SNAGHTML4835238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76" y="1262093"/>
            <a:ext cx="1609725" cy="3244064"/>
          </a:xfrm>
          <a:prstGeom prst="rect">
            <a:avLst/>
          </a:prstGeom>
          <a:noFill/>
          <a:extLst>
            <a:ext uri="{909E8E84-426E-40DD-AFC4-6F175D3DCCD1}">
              <a14:hiddenFill xmlns:a14="http://schemas.microsoft.com/office/drawing/2010/main">
                <a:solidFill>
                  <a:srgbClr val="FFFFFF"/>
                </a:solidFill>
              </a14:hiddenFill>
            </a:ext>
          </a:extLst>
        </p:spPr>
      </p:pic>
      <p:sp>
        <p:nvSpPr>
          <p:cNvPr id="12" name="Topboks grøn"/>
          <p:cNvSpPr/>
          <p:nvPr userDrawn="1"/>
        </p:nvSpPr>
        <p:spPr>
          <a:xfrm>
            <a:off x="0" y="0"/>
            <a:ext cx="12189682" cy="46728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sp>
        <p:nvSpPr>
          <p:cNvPr id="10" name="Bundboks sort"/>
          <p:cNvSpPr/>
          <p:nvPr userDrawn="1"/>
        </p:nvSpPr>
        <p:spPr>
          <a:xfrm>
            <a:off x="0" y="4672886"/>
            <a:ext cx="12189682" cy="2185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pic>
        <p:nvPicPr>
          <p:cNvPr id="11" name="Logo hvi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6670" y="5801820"/>
            <a:ext cx="1860485" cy="733490"/>
          </a:xfrm>
          <a:prstGeom prst="rect">
            <a:avLst/>
          </a:prstGeom>
        </p:spPr>
      </p:pic>
      <p:sp>
        <p:nvSpPr>
          <p:cNvPr id="2" name="Title 1"/>
          <p:cNvSpPr>
            <a:spLocks noGrp="1"/>
          </p:cNvSpPr>
          <p:nvPr>
            <p:ph type="ctrTitle" hasCustomPrompt="1"/>
          </p:nvPr>
        </p:nvSpPr>
        <p:spPr>
          <a:xfrm>
            <a:off x="714236" y="4639235"/>
            <a:ext cx="8316552" cy="1145980"/>
          </a:xfrm>
        </p:spPr>
        <p:txBody>
          <a:bodyPr anchor="b"/>
          <a:lstStyle>
            <a:lvl1pPr algn="l">
              <a:defRPr sz="3600">
                <a:solidFill>
                  <a:schemeClr val="bg1"/>
                </a:solidFill>
              </a:defRPr>
            </a:lvl1pPr>
          </a:lstStyle>
          <a:p>
            <a:r>
              <a:rPr lang="da-DK"/>
              <a:t>Klik og indsæt overskrift i maksimalt to linjer</a:t>
            </a:r>
          </a:p>
        </p:txBody>
      </p:sp>
      <p:sp>
        <p:nvSpPr>
          <p:cNvPr id="3" name="Subtitle 2"/>
          <p:cNvSpPr>
            <a:spLocks noGrp="1"/>
          </p:cNvSpPr>
          <p:nvPr>
            <p:ph type="subTitle" idx="1" hasCustomPrompt="1"/>
          </p:nvPr>
        </p:nvSpPr>
        <p:spPr>
          <a:xfrm>
            <a:off x="731838" y="5849674"/>
            <a:ext cx="8298950" cy="582657"/>
          </a:xfrm>
        </p:spPr>
        <p:txBody>
          <a:bodyPr/>
          <a:lstStyle>
            <a:lvl1pPr marL="0" indent="0" algn="l">
              <a:buNone/>
              <a:defRPr sz="17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og indsæt underoverskrift i maksimalt to linjer</a:t>
            </a:r>
          </a:p>
        </p:txBody>
      </p:sp>
      <p:sp>
        <p:nvSpPr>
          <p:cNvPr id="15" name="Pladsholder til tekst 3"/>
          <p:cNvSpPr>
            <a:spLocks noGrp="1"/>
          </p:cNvSpPr>
          <p:nvPr>
            <p:ph type="body" sz="quarter" idx="14"/>
          </p:nvPr>
        </p:nvSpPr>
        <p:spPr>
          <a:xfrm>
            <a:off x="-3600" y="4341600"/>
            <a:ext cx="2364492" cy="329115"/>
          </a:xfrm>
          <a:solidFill>
            <a:schemeClr val="accent1"/>
          </a:solidFill>
        </p:spPr>
        <p:txBody>
          <a:bodyPr wrap="none" lIns="183600" tIns="54000" rIns="180000" bIns="54000" anchor="ctr" anchorCtr="0">
            <a:spAutoFit/>
          </a:bodyPr>
          <a:lstStyle>
            <a:lvl1pPr marL="0" indent="0">
              <a:spcBef>
                <a:spcPts val="0"/>
              </a:spcBef>
              <a:buFont typeface="Arial" panose="020B0604020202020204" pitchFamily="34" charset="0"/>
              <a:buChar char="​"/>
              <a:defRPr sz="1300">
                <a:solidFill>
                  <a:schemeClr val="bg1"/>
                </a:solidFill>
              </a:defRPr>
            </a:lvl1pPr>
          </a:lstStyle>
          <a:p>
            <a:pPr lvl="0"/>
            <a:r>
              <a:rPr lang="da-DK"/>
              <a:t>Klik for at redigere teksttypografierne i masteren</a:t>
            </a:r>
          </a:p>
        </p:txBody>
      </p:sp>
      <p:sp>
        <p:nvSpPr>
          <p:cNvPr id="18" name="Pladsholder til indhold 4"/>
          <p:cNvSpPr>
            <a:spLocks noGrp="1"/>
          </p:cNvSpPr>
          <p:nvPr>
            <p:ph sz="quarter" idx="15" hasCustomPrompt="1"/>
          </p:nvPr>
        </p:nvSpPr>
        <p:spPr>
          <a:xfrm>
            <a:off x="9698400" y="711200"/>
            <a:ext cx="2019300" cy="2425700"/>
          </a:xfrm>
        </p:spPr>
        <p:txBody>
          <a:bodyPr/>
          <a:lstStyle>
            <a:lvl1pPr>
              <a:defRPr sz="1600"/>
            </a:lvl1pPr>
          </a:lstStyle>
          <a:p>
            <a:pPr lvl="0"/>
            <a:r>
              <a:rPr lang="da-DK"/>
              <a:t>Klik Indsæt billede ikon og indsæt et ikon</a:t>
            </a:r>
          </a:p>
        </p:txBody>
      </p:sp>
      <p:sp>
        <p:nvSpPr>
          <p:cNvPr id="4" name="Date Placeholder 3" hidden="1"/>
          <p:cNvSpPr>
            <a:spLocks noGrp="1"/>
          </p:cNvSpPr>
          <p:nvPr>
            <p:ph type="dt" sz="half" idx="10"/>
          </p:nvPr>
        </p:nvSpPr>
        <p:spPr/>
        <p:txBody>
          <a:bodyPr/>
          <a:lstStyle/>
          <a:p>
            <a:fld id="{54E0A626-36E7-4ACB-AE94-30B8AB1B2246}" type="datetimeFigureOut">
              <a:rPr lang="da-DK" smtClean="0"/>
              <a:t>13-10-2022</a:t>
            </a:fld>
            <a:endParaRPr lang="da-DK"/>
          </a:p>
        </p:txBody>
      </p:sp>
      <p:sp>
        <p:nvSpPr>
          <p:cNvPr id="5" name="Footer Placeholder 4" hidden="1"/>
          <p:cNvSpPr>
            <a:spLocks noGrp="1"/>
          </p:cNvSpPr>
          <p:nvPr>
            <p:ph type="ftr" sz="quarter" idx="11"/>
          </p:nvPr>
        </p:nvSpPr>
        <p:spPr/>
        <p:txBody>
          <a:bodyPr/>
          <a:lstStyle/>
          <a:p>
            <a:endParaRPr lang="da-DK"/>
          </a:p>
        </p:txBody>
      </p:sp>
      <p:sp>
        <p:nvSpPr>
          <p:cNvPr id="6" name="Slide Number Placeholder 5" hidden="1"/>
          <p:cNvSpPr>
            <a:spLocks noGrp="1"/>
          </p:cNvSpPr>
          <p:nvPr>
            <p:ph type="sldNum" sz="quarter" idx="12"/>
          </p:nvPr>
        </p:nvSpPr>
        <p:spPr/>
        <p:txBody>
          <a:bodyPr/>
          <a:lstStyle/>
          <a:p>
            <a:fld id="{45D37B1E-C366-494F-A587-962AD9AABC83}" type="slidenum">
              <a:rPr lang="da-DK" smtClean="0"/>
              <a:t>‹nr.›</a:t>
            </a:fld>
            <a:endParaRPr lang="da-DK"/>
          </a:p>
        </p:txBody>
      </p:sp>
      <p:sp>
        <p:nvSpPr>
          <p:cNvPr id="14" name="TextBox 7"/>
          <p:cNvSpPr txBox="1"/>
          <p:nvPr userDrawn="1"/>
        </p:nvSpPr>
        <p:spPr>
          <a:xfrm>
            <a:off x="-2330450" y="19050"/>
            <a:ext cx="2209800" cy="1384300"/>
          </a:xfrm>
          <a:prstGeom prst="rect">
            <a:avLst/>
          </a:prstGeom>
          <a:noFill/>
        </p:spPr>
        <p:txBody>
          <a:bodyPr lIns="0" tIns="0" rIns="0" bIns="0">
            <a:spAutoFit/>
          </a:bodyPr>
          <a:lstStyle/>
          <a:p>
            <a:pPr algn="r" eaLnBrk="1" hangingPunct="1">
              <a:spcBef>
                <a:spcPts val="0"/>
              </a:spcBef>
              <a:spcAft>
                <a:spcPts val="600"/>
              </a:spcAft>
              <a:defRPr/>
            </a:pPr>
            <a:r>
              <a:rPr lang="en-GB" sz="1000" b="1" noProof="1">
                <a:solidFill>
                  <a:schemeClr val="tx1">
                    <a:lumMod val="90000"/>
                    <a:lumOff val="10000"/>
                  </a:schemeClr>
                </a:solidFill>
                <a:latin typeface="+mn-lt"/>
                <a:cs typeface="Arial" panose="020B0604020202020204" pitchFamily="34" charset="0"/>
              </a:rPr>
              <a:t>Skift/Vælg layout på dit slide</a:t>
            </a:r>
          </a:p>
          <a:p>
            <a:pPr algn="r" eaLnBrk="1" hangingPunct="1">
              <a:spcBef>
                <a:spcPts val="0"/>
              </a:spcBef>
              <a:spcAft>
                <a:spcPts val="240"/>
              </a:spcAft>
              <a:defRPr/>
            </a:pPr>
            <a:r>
              <a:rPr lang="en-GB" sz="1000" b="1" noProof="1">
                <a:solidFill>
                  <a:schemeClr val="tx1">
                    <a:lumMod val="90000"/>
                    <a:lumOff val="10000"/>
                  </a:schemeClr>
                </a:solidFill>
                <a:latin typeface="+mn-lt"/>
                <a:cs typeface="Arial" panose="020B0604020202020204" pitchFamily="34" charset="0"/>
              </a:rPr>
              <a:t>1. </a:t>
            </a:r>
            <a:r>
              <a:rPr lang="en-GB" sz="1000" noProof="1">
                <a:solidFill>
                  <a:schemeClr val="tx1">
                    <a:lumMod val="90000"/>
                    <a:lumOff val="10000"/>
                  </a:schemeClr>
                </a:solidFill>
                <a:latin typeface="+mn-lt"/>
                <a:cs typeface="Arial" panose="020B0604020202020204" pitchFamily="34" charset="0"/>
              </a:rPr>
              <a:t>Højreklik uden for dit slide </a:t>
            </a:r>
          </a:p>
          <a:p>
            <a:pPr algn="r" eaLnBrk="1" hangingPunct="1">
              <a:spcBef>
                <a:spcPts val="0"/>
              </a:spcBef>
              <a:spcAft>
                <a:spcPts val="240"/>
              </a:spcAft>
              <a:defRPr/>
            </a:pPr>
            <a:r>
              <a:rPr lang="en-GB" sz="1000" b="1" noProof="1">
                <a:solidFill>
                  <a:schemeClr val="tx1">
                    <a:lumMod val="90000"/>
                    <a:lumOff val="10000"/>
                  </a:schemeClr>
                </a:solidFill>
                <a:latin typeface="+mn-lt"/>
                <a:cs typeface="Arial" panose="020B0604020202020204" pitchFamily="34" charset="0"/>
              </a:rPr>
              <a:t>2. </a:t>
            </a:r>
            <a:r>
              <a:rPr lang="en-GB" sz="1000" noProof="1">
                <a:solidFill>
                  <a:schemeClr val="tx1">
                    <a:lumMod val="90000"/>
                    <a:lumOff val="10000"/>
                  </a:schemeClr>
                </a:solidFill>
                <a:latin typeface="+mn-lt"/>
                <a:cs typeface="Arial" panose="020B0604020202020204" pitchFamily="34" charset="0"/>
              </a:rPr>
              <a:t>Vælg et passende layout </a:t>
            </a:r>
            <a:br>
              <a:rPr lang="en-GB" sz="1000" noProof="1">
                <a:solidFill>
                  <a:schemeClr val="tx1">
                    <a:lumMod val="90000"/>
                    <a:lumOff val="10000"/>
                  </a:schemeClr>
                </a:solidFill>
                <a:latin typeface="+mn-lt"/>
                <a:cs typeface="Arial" panose="020B0604020202020204" pitchFamily="34" charset="0"/>
              </a:rPr>
            </a:br>
            <a:r>
              <a:rPr lang="en-GB" sz="1000" noProof="1">
                <a:solidFill>
                  <a:schemeClr val="tx1">
                    <a:lumMod val="90000"/>
                    <a:lumOff val="10000"/>
                  </a:schemeClr>
                </a:solidFill>
                <a:latin typeface="+mn-lt"/>
                <a:cs typeface="Arial" panose="020B0604020202020204" pitchFamily="34" charset="0"/>
              </a:rPr>
              <a:t>fra “drop ned” menuen</a:t>
            </a:r>
          </a:p>
          <a:p>
            <a:pPr algn="r" eaLnBrk="1" hangingPunct="1">
              <a:spcBef>
                <a:spcPts val="0"/>
              </a:spcBef>
              <a:spcAft>
                <a:spcPts val="240"/>
              </a:spcAft>
              <a:defRPr/>
            </a:pPr>
            <a:br>
              <a:rPr lang="en-GB" sz="1000" noProof="1">
                <a:solidFill>
                  <a:schemeClr val="tx1">
                    <a:lumMod val="90000"/>
                    <a:lumOff val="10000"/>
                  </a:schemeClr>
                </a:solidFill>
                <a:latin typeface="+mn-lt"/>
                <a:cs typeface="Arial" panose="020B0604020202020204" pitchFamily="34" charset="0"/>
              </a:rPr>
            </a:br>
            <a:r>
              <a:rPr lang="en-GB" sz="1000" i="1" noProof="1">
                <a:solidFill>
                  <a:schemeClr val="tx1">
                    <a:lumMod val="90000"/>
                    <a:lumOff val="10000"/>
                  </a:schemeClr>
                </a:solidFill>
                <a:latin typeface="+mn-lt"/>
                <a:cs typeface="Arial" panose="020B0604020202020204" pitchFamily="34" charset="0"/>
              </a:rPr>
              <a:t>Alternativt kan du vælge vælge layout direkte under knappen </a:t>
            </a:r>
            <a:r>
              <a:rPr lang="en-GB" sz="1000" b="1" i="1" noProof="1">
                <a:solidFill>
                  <a:schemeClr val="tx1">
                    <a:lumMod val="90000"/>
                    <a:lumOff val="10000"/>
                  </a:schemeClr>
                </a:solidFill>
                <a:latin typeface="+mn-lt"/>
                <a:cs typeface="Arial" panose="020B0604020202020204" pitchFamily="34" charset="0"/>
              </a:rPr>
              <a:t>Nyt dias</a:t>
            </a:r>
            <a:r>
              <a:rPr lang="en-GB" sz="1000" i="1" noProof="1">
                <a:solidFill>
                  <a:schemeClr val="tx1">
                    <a:lumMod val="90000"/>
                    <a:lumOff val="10000"/>
                  </a:schemeClr>
                </a:solidFill>
                <a:latin typeface="+mn-lt"/>
                <a:cs typeface="Arial" panose="020B0604020202020204" pitchFamily="34" charset="0"/>
              </a:rPr>
              <a:t>, </a:t>
            </a:r>
            <a:br>
              <a:rPr lang="en-GB" sz="1000" i="1" noProof="1">
                <a:solidFill>
                  <a:schemeClr val="tx1">
                    <a:lumMod val="90000"/>
                    <a:lumOff val="10000"/>
                  </a:schemeClr>
                </a:solidFill>
                <a:latin typeface="+mn-lt"/>
                <a:cs typeface="Arial" panose="020B0604020202020204" pitchFamily="34" charset="0"/>
              </a:rPr>
            </a:br>
            <a:r>
              <a:rPr lang="en-GB" sz="1000" i="1" noProof="1">
                <a:solidFill>
                  <a:schemeClr val="tx1">
                    <a:lumMod val="90000"/>
                    <a:lumOff val="10000"/>
                  </a:schemeClr>
                </a:solidFill>
                <a:cs typeface="Arial" panose="020B0604020202020204" pitchFamily="34" charset="0"/>
              </a:rPr>
              <a:t>når du laver et nyt slide</a:t>
            </a:r>
            <a:endParaRPr lang="en-GB" sz="1000" i="1" noProof="1">
              <a:solidFill>
                <a:schemeClr val="tx1">
                  <a:lumMod val="90000"/>
                  <a:lumOff val="10000"/>
                </a:schemeClr>
              </a:solidFill>
              <a:latin typeface="+mn-lt"/>
              <a:cs typeface="Arial" panose="020B0604020202020204" pitchFamily="34" charset="0"/>
            </a:endParaRPr>
          </a:p>
        </p:txBody>
      </p:sp>
    </p:spTree>
    <p:extLst>
      <p:ext uri="{BB962C8B-B14F-4D97-AF65-F5344CB8AC3E}">
        <p14:creationId xmlns:p14="http://schemas.microsoft.com/office/powerpoint/2010/main" val="1870738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slide hvid baggrund">
    <p:spTree>
      <p:nvGrpSpPr>
        <p:cNvPr id="1" name=""/>
        <p:cNvGrpSpPr/>
        <p:nvPr/>
      </p:nvGrpSpPr>
      <p:grpSpPr>
        <a:xfrm>
          <a:off x="0" y="0"/>
          <a:ext cx="0" cy="0"/>
          <a:chOff x="0" y="0"/>
          <a:chExt cx="0" cy="0"/>
        </a:xfrm>
      </p:grpSpPr>
      <p:sp>
        <p:nvSpPr>
          <p:cNvPr id="12" name="Topboks hvid"/>
          <p:cNvSpPr/>
          <p:nvPr userDrawn="1"/>
        </p:nvSpPr>
        <p:spPr>
          <a:xfrm>
            <a:off x="0" y="0"/>
            <a:ext cx="12189682" cy="467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sp>
        <p:nvSpPr>
          <p:cNvPr id="10" name="Bundboks sort"/>
          <p:cNvSpPr/>
          <p:nvPr userDrawn="1"/>
        </p:nvSpPr>
        <p:spPr>
          <a:xfrm>
            <a:off x="0" y="4672886"/>
            <a:ext cx="12189682" cy="2185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pic>
        <p:nvPicPr>
          <p:cNvPr id="11"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670" y="5801820"/>
            <a:ext cx="1860485" cy="733490"/>
          </a:xfrm>
          <a:prstGeom prst="rect">
            <a:avLst/>
          </a:prstGeom>
        </p:spPr>
      </p:pic>
      <p:sp>
        <p:nvSpPr>
          <p:cNvPr id="2" name="Title 1"/>
          <p:cNvSpPr>
            <a:spLocks noGrp="1"/>
          </p:cNvSpPr>
          <p:nvPr>
            <p:ph type="ctrTitle" hasCustomPrompt="1"/>
          </p:nvPr>
        </p:nvSpPr>
        <p:spPr>
          <a:xfrm>
            <a:off x="714236" y="4639235"/>
            <a:ext cx="8316552" cy="1145980"/>
          </a:xfrm>
        </p:spPr>
        <p:txBody>
          <a:bodyPr anchor="b"/>
          <a:lstStyle>
            <a:lvl1pPr algn="l">
              <a:defRPr sz="3600">
                <a:solidFill>
                  <a:schemeClr val="bg1"/>
                </a:solidFill>
              </a:defRPr>
            </a:lvl1pPr>
          </a:lstStyle>
          <a:p>
            <a:r>
              <a:rPr lang="da-DK"/>
              <a:t>Klik og indsæt overskrift i maksimalt to linjer</a:t>
            </a:r>
          </a:p>
        </p:txBody>
      </p:sp>
      <p:sp>
        <p:nvSpPr>
          <p:cNvPr id="3" name="Subtitle 2"/>
          <p:cNvSpPr>
            <a:spLocks noGrp="1"/>
          </p:cNvSpPr>
          <p:nvPr>
            <p:ph type="subTitle" idx="1" hasCustomPrompt="1"/>
          </p:nvPr>
        </p:nvSpPr>
        <p:spPr>
          <a:xfrm>
            <a:off x="731838" y="5849674"/>
            <a:ext cx="8298950" cy="582657"/>
          </a:xfrm>
        </p:spPr>
        <p:txBody>
          <a:bodyPr/>
          <a:lstStyle>
            <a:lvl1pPr marL="0" indent="0" algn="l">
              <a:buNone/>
              <a:defRPr sz="17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og indsæt underoverskrift i maksimalt to linjer</a:t>
            </a:r>
          </a:p>
        </p:txBody>
      </p:sp>
      <p:sp>
        <p:nvSpPr>
          <p:cNvPr id="15" name="Pladsholder til tekst 3"/>
          <p:cNvSpPr>
            <a:spLocks noGrp="1"/>
          </p:cNvSpPr>
          <p:nvPr>
            <p:ph type="body" sz="quarter" idx="14"/>
          </p:nvPr>
        </p:nvSpPr>
        <p:spPr>
          <a:xfrm>
            <a:off x="-3600" y="4341600"/>
            <a:ext cx="2364492" cy="329115"/>
          </a:xfrm>
          <a:solidFill>
            <a:schemeClr val="accent1"/>
          </a:solidFill>
        </p:spPr>
        <p:txBody>
          <a:bodyPr wrap="none" lIns="183600" tIns="54000" rIns="180000" bIns="54000" anchor="ctr" anchorCtr="0">
            <a:spAutoFit/>
          </a:bodyPr>
          <a:lstStyle>
            <a:lvl1pPr marL="0" indent="0">
              <a:spcBef>
                <a:spcPts val="0"/>
              </a:spcBef>
              <a:buFont typeface="Arial" panose="020B0604020202020204" pitchFamily="34" charset="0"/>
              <a:buChar char="​"/>
              <a:defRPr sz="1300">
                <a:solidFill>
                  <a:schemeClr val="bg1"/>
                </a:solidFill>
              </a:defRPr>
            </a:lvl1pPr>
          </a:lstStyle>
          <a:p>
            <a:pPr lvl="0"/>
            <a:r>
              <a:rPr lang="da-DK"/>
              <a:t>Klik for at redigere teksttypografierne i masteren</a:t>
            </a:r>
          </a:p>
        </p:txBody>
      </p:sp>
      <p:sp>
        <p:nvSpPr>
          <p:cNvPr id="18" name="Pladsholder til indhold 4"/>
          <p:cNvSpPr>
            <a:spLocks noGrp="1"/>
          </p:cNvSpPr>
          <p:nvPr>
            <p:ph sz="quarter" idx="15" hasCustomPrompt="1"/>
          </p:nvPr>
        </p:nvSpPr>
        <p:spPr>
          <a:xfrm>
            <a:off x="9698400" y="711200"/>
            <a:ext cx="2019300" cy="2425700"/>
          </a:xfrm>
        </p:spPr>
        <p:txBody>
          <a:bodyPr/>
          <a:lstStyle>
            <a:lvl1pPr>
              <a:defRPr sz="1600"/>
            </a:lvl1pPr>
          </a:lstStyle>
          <a:p>
            <a:pPr lvl="0"/>
            <a:r>
              <a:rPr lang="da-DK"/>
              <a:t>Klik Indsæt billede ikon og indsæt et ikon</a:t>
            </a:r>
          </a:p>
        </p:txBody>
      </p:sp>
      <p:sp>
        <p:nvSpPr>
          <p:cNvPr id="4" name="Date Placeholder 3" hidden="1"/>
          <p:cNvSpPr>
            <a:spLocks noGrp="1"/>
          </p:cNvSpPr>
          <p:nvPr>
            <p:ph type="dt" sz="half" idx="10"/>
          </p:nvPr>
        </p:nvSpPr>
        <p:spPr/>
        <p:txBody>
          <a:bodyPr/>
          <a:lstStyle/>
          <a:p>
            <a:fld id="{54E0A626-36E7-4ACB-AE94-30B8AB1B2246}" type="datetimeFigureOut">
              <a:rPr lang="da-DK" smtClean="0"/>
              <a:t>13-10-2022</a:t>
            </a:fld>
            <a:endParaRPr lang="da-DK"/>
          </a:p>
        </p:txBody>
      </p:sp>
      <p:sp>
        <p:nvSpPr>
          <p:cNvPr id="5" name="Footer Placeholder 4" hidden="1"/>
          <p:cNvSpPr>
            <a:spLocks noGrp="1"/>
          </p:cNvSpPr>
          <p:nvPr>
            <p:ph type="ftr" sz="quarter" idx="11"/>
          </p:nvPr>
        </p:nvSpPr>
        <p:spPr/>
        <p:txBody>
          <a:bodyPr/>
          <a:lstStyle/>
          <a:p>
            <a:endParaRPr lang="da-DK"/>
          </a:p>
        </p:txBody>
      </p:sp>
      <p:sp>
        <p:nvSpPr>
          <p:cNvPr id="6" name="Slide Number Placeholder 5" hidden="1"/>
          <p:cNvSpPr>
            <a:spLocks noGrp="1"/>
          </p:cNvSpPr>
          <p:nvPr>
            <p:ph type="sldNum" sz="quarter" idx="12"/>
          </p:nvPr>
        </p:nvSpPr>
        <p:spPr/>
        <p:txBody>
          <a:bodyPr/>
          <a:lstStyle/>
          <a:p>
            <a:fld id="{45D37B1E-C366-494F-A587-962AD9AABC83}" type="slidenum">
              <a:rPr lang="da-DK" smtClean="0"/>
              <a:t>‹nr.›</a:t>
            </a:fld>
            <a:endParaRPr lang="da-DK"/>
          </a:p>
        </p:txBody>
      </p:sp>
    </p:spTree>
    <p:extLst>
      <p:ext uri="{BB962C8B-B14F-4D97-AF65-F5344CB8AC3E}">
        <p14:creationId xmlns:p14="http://schemas.microsoft.com/office/powerpoint/2010/main" val="216623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slide sort baggrund">
    <p:spTree>
      <p:nvGrpSpPr>
        <p:cNvPr id="1" name=""/>
        <p:cNvGrpSpPr/>
        <p:nvPr/>
      </p:nvGrpSpPr>
      <p:grpSpPr>
        <a:xfrm>
          <a:off x="0" y="0"/>
          <a:ext cx="0" cy="0"/>
          <a:chOff x="0" y="0"/>
          <a:chExt cx="0" cy="0"/>
        </a:xfrm>
      </p:grpSpPr>
      <p:sp>
        <p:nvSpPr>
          <p:cNvPr id="10" name="Bundboks sort"/>
          <p:cNvSpPr/>
          <p:nvPr userDrawn="1"/>
        </p:nvSpPr>
        <p:spPr>
          <a:xfrm>
            <a:off x="0" y="0"/>
            <a:ext cx="121896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sp>
        <p:nvSpPr>
          <p:cNvPr id="2" name="Title 1"/>
          <p:cNvSpPr>
            <a:spLocks noGrp="1"/>
          </p:cNvSpPr>
          <p:nvPr>
            <p:ph type="ctrTitle" hasCustomPrompt="1"/>
          </p:nvPr>
        </p:nvSpPr>
        <p:spPr>
          <a:xfrm>
            <a:off x="2262000" y="365125"/>
            <a:ext cx="7668000" cy="3254375"/>
          </a:xfrm>
        </p:spPr>
        <p:txBody>
          <a:bodyPr anchor="b"/>
          <a:lstStyle>
            <a:lvl1pPr algn="ctr">
              <a:lnSpc>
                <a:spcPct val="100000"/>
              </a:lnSpc>
              <a:defRPr sz="4800" baseline="0">
                <a:solidFill>
                  <a:schemeClr val="bg1"/>
                </a:solidFill>
              </a:defRPr>
            </a:lvl1pPr>
          </a:lstStyle>
          <a:p>
            <a:r>
              <a:rPr lang="da-DK"/>
              <a:t>Klik og indsæt overskrift i mere end en linje</a:t>
            </a:r>
          </a:p>
        </p:txBody>
      </p:sp>
      <p:sp>
        <p:nvSpPr>
          <p:cNvPr id="3" name="Subtitle 2"/>
          <p:cNvSpPr>
            <a:spLocks noGrp="1"/>
          </p:cNvSpPr>
          <p:nvPr>
            <p:ph type="subTitle" idx="1" hasCustomPrompt="1"/>
          </p:nvPr>
        </p:nvSpPr>
        <p:spPr>
          <a:xfrm>
            <a:off x="2262000" y="3746501"/>
            <a:ext cx="7668001" cy="925958"/>
          </a:xfrm>
        </p:spPr>
        <p:txBody>
          <a:bodyPr/>
          <a:lstStyle>
            <a:lvl1pPr marL="0" indent="0" algn="ctr">
              <a:buNone/>
              <a:defRPr sz="18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og indsæt underoverskrift i mere end en linje</a:t>
            </a:r>
          </a:p>
        </p:txBody>
      </p:sp>
      <p:sp>
        <p:nvSpPr>
          <p:cNvPr id="4" name="Date Placeholder 3" hidden="1"/>
          <p:cNvSpPr>
            <a:spLocks noGrp="1"/>
          </p:cNvSpPr>
          <p:nvPr>
            <p:ph type="dt" sz="half" idx="10"/>
          </p:nvPr>
        </p:nvSpPr>
        <p:spPr/>
        <p:txBody>
          <a:bodyPr/>
          <a:lstStyle/>
          <a:p>
            <a:fld id="{54E0A626-36E7-4ACB-AE94-30B8AB1B2246}" type="datetimeFigureOut">
              <a:rPr lang="da-DK" smtClean="0"/>
              <a:t>13-10-2022</a:t>
            </a:fld>
            <a:endParaRPr lang="da-DK"/>
          </a:p>
        </p:txBody>
      </p:sp>
      <p:sp>
        <p:nvSpPr>
          <p:cNvPr id="5" name="Footer Placeholder 4" hidden="1"/>
          <p:cNvSpPr>
            <a:spLocks noGrp="1"/>
          </p:cNvSpPr>
          <p:nvPr>
            <p:ph type="ftr" sz="quarter" idx="11"/>
          </p:nvPr>
        </p:nvSpPr>
        <p:spPr/>
        <p:txBody>
          <a:bodyPr/>
          <a:lstStyle/>
          <a:p>
            <a:endParaRPr lang="da-DK"/>
          </a:p>
        </p:txBody>
      </p:sp>
      <p:sp>
        <p:nvSpPr>
          <p:cNvPr id="6" name="Slide Number Placeholder 5" hidden="1"/>
          <p:cNvSpPr>
            <a:spLocks noGrp="1"/>
          </p:cNvSpPr>
          <p:nvPr>
            <p:ph type="sldNum" sz="quarter" idx="12"/>
          </p:nvPr>
        </p:nvSpPr>
        <p:spPr/>
        <p:txBody>
          <a:bodyPr/>
          <a:lstStyle/>
          <a:p>
            <a:fld id="{45D37B1E-C366-494F-A587-962AD9AABC83}" type="slidenum">
              <a:rPr lang="da-DK" smtClean="0"/>
              <a:t>‹nr.›</a:t>
            </a:fld>
            <a:endParaRPr lang="da-DK"/>
          </a:p>
        </p:txBody>
      </p:sp>
    </p:spTree>
    <p:extLst>
      <p:ext uri="{BB962C8B-B14F-4D97-AF65-F5344CB8AC3E}">
        <p14:creationId xmlns:p14="http://schemas.microsoft.com/office/powerpoint/2010/main" val="2366576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vedpun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6118" y="363600"/>
            <a:ext cx="10621962" cy="786039"/>
          </a:xfrm>
        </p:spPr>
        <p:txBody>
          <a:bodyPr/>
          <a:lstStyle>
            <a:lvl1pPr>
              <a:defRPr/>
            </a:lvl1pPr>
          </a:lstStyle>
          <a:p>
            <a:r>
              <a:rPr lang="da-DK"/>
              <a:t>Klik og indsæt overskrift i en linje</a:t>
            </a:r>
          </a:p>
        </p:txBody>
      </p:sp>
      <p:sp>
        <p:nvSpPr>
          <p:cNvPr id="8" name="Pladsholder til tekst 2"/>
          <p:cNvSpPr>
            <a:spLocks noGrp="1"/>
          </p:cNvSpPr>
          <p:nvPr>
            <p:ph type="body" sz="quarter" idx="13" hasCustomPrompt="1"/>
          </p:nvPr>
        </p:nvSpPr>
        <p:spPr>
          <a:xfrm>
            <a:off x="731838" y="2243819"/>
            <a:ext cx="7081382" cy="3787094"/>
          </a:xfrm>
        </p:spPr>
        <p:txBody>
          <a:bodyPr/>
          <a:lstStyle>
            <a:lvl1pPr marL="216000" indent="-216000">
              <a:buFont typeface="Arial" panose="020B0604020202020204" pitchFamily="34" charset="0"/>
              <a:buChar char="•"/>
              <a:defRPr sz="2800"/>
            </a:lvl1pPr>
          </a:lstStyle>
          <a:p>
            <a:pPr lvl="0"/>
            <a:r>
              <a:rPr lang="da-DK"/>
              <a:t>Klik for at tilføje hovedpunkter</a:t>
            </a:r>
          </a:p>
          <a:p>
            <a:pPr lvl="1"/>
            <a:r>
              <a:rPr lang="da-DK"/>
              <a:t>Andet niveau</a:t>
            </a:r>
          </a:p>
          <a:p>
            <a:pPr lvl="2"/>
            <a:r>
              <a:rPr lang="da-DK"/>
              <a:t>Tredje niveau</a:t>
            </a:r>
          </a:p>
          <a:p>
            <a:pPr lvl="3"/>
            <a:r>
              <a:rPr lang="da-DK"/>
              <a:t>Fjerde niveau</a:t>
            </a:r>
          </a:p>
          <a:p>
            <a:pPr lvl="4"/>
            <a:r>
              <a:rPr lang="da-DK"/>
              <a:t>Femte niveau</a:t>
            </a:r>
          </a:p>
        </p:txBody>
      </p:sp>
      <p:sp>
        <p:nvSpPr>
          <p:cNvPr id="12" name="Pladsholder til indhold 3"/>
          <p:cNvSpPr>
            <a:spLocks noGrp="1"/>
          </p:cNvSpPr>
          <p:nvPr>
            <p:ph sz="quarter" idx="15" hasCustomPrompt="1"/>
          </p:nvPr>
        </p:nvSpPr>
        <p:spPr>
          <a:xfrm>
            <a:off x="8676820" y="2276475"/>
            <a:ext cx="2067380" cy="2140404"/>
          </a:xfrm>
        </p:spPr>
        <p:txBody>
          <a:bodyPr/>
          <a:lstStyle>
            <a:lvl1pPr>
              <a:defRPr sz="1600"/>
            </a:lvl1pPr>
          </a:lstStyle>
          <a:p>
            <a:pPr lvl="0"/>
            <a:r>
              <a:rPr lang="da-DK"/>
              <a:t>Klik på Indsæt billede ikon og indsæt et ikon</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a:p>
        </p:txBody>
      </p:sp>
      <p:sp>
        <p:nvSpPr>
          <p:cNvPr id="4" name="Pladsholder til sidefod 3" hidden="1"/>
          <p:cNvSpPr>
            <a:spLocks noGrp="1"/>
          </p:cNvSpPr>
          <p:nvPr>
            <p:ph type="ftr" sz="quarter" idx="11"/>
          </p:nvPr>
        </p:nvSpPr>
        <p:spPr/>
        <p:txBody>
          <a:bodyPr/>
          <a:lstStyle/>
          <a:p>
            <a:endParaRPr lang="da-DK"/>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a:p>
        </p:txBody>
      </p:sp>
      <p:cxnSp>
        <p:nvCxnSpPr>
          <p:cNvPr id="9" name="Lige forbindelse 8"/>
          <p:cNvCxnSpPr/>
          <p:nvPr userDrawn="1"/>
        </p:nvCxnSpPr>
        <p:spPr>
          <a:xfrm>
            <a:off x="731838" y="1348015"/>
            <a:ext cx="1073081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511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7" name="Pladsholder til billede 2"/>
          <p:cNvSpPr>
            <a:spLocks noGrp="1"/>
          </p:cNvSpPr>
          <p:nvPr>
            <p:ph type="pic" sz="quarter" idx="13"/>
          </p:nvPr>
        </p:nvSpPr>
        <p:spPr>
          <a:xfrm>
            <a:off x="0" y="0"/>
            <a:ext cx="12192000" cy="6858000"/>
          </a:xfrm>
          <a:solidFill>
            <a:schemeClr val="bg1"/>
          </a:solidFill>
        </p:spPr>
        <p:txBody>
          <a:bodyPr tIns="720000" anchor="ctr" anchorCtr="0"/>
          <a:lstStyle>
            <a:lvl1pPr algn="ctr">
              <a:defRPr/>
            </a:lvl1pPr>
          </a:lstStyle>
          <a:p>
            <a:r>
              <a:rPr lang="da-DK"/>
              <a:t>Klik på ikonet for at tilføje et billede</a:t>
            </a:r>
          </a:p>
        </p:txBody>
      </p:sp>
      <p:sp>
        <p:nvSpPr>
          <p:cNvPr id="2" name="Titel 1"/>
          <p:cNvSpPr>
            <a:spLocks noGrp="1"/>
          </p:cNvSpPr>
          <p:nvPr>
            <p:ph type="title" hasCustomPrompt="1"/>
          </p:nvPr>
        </p:nvSpPr>
        <p:spPr>
          <a:xfrm>
            <a:off x="716118" y="365125"/>
            <a:ext cx="10764000" cy="784666"/>
          </a:xfrm>
        </p:spPr>
        <p:txBody>
          <a:bodyPr/>
          <a:lstStyle>
            <a:lvl1pPr>
              <a:defRPr/>
            </a:lvl1pPr>
          </a:lstStyle>
          <a:p>
            <a:r>
              <a:rPr lang="da-DK"/>
              <a:t>Klik og indsæt overskrift i maksimalt to linjer</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a:p>
        </p:txBody>
      </p:sp>
      <p:sp>
        <p:nvSpPr>
          <p:cNvPr id="4" name="Pladsholder til sidefod 3" hidden="1"/>
          <p:cNvSpPr>
            <a:spLocks noGrp="1"/>
          </p:cNvSpPr>
          <p:nvPr>
            <p:ph type="ftr" sz="quarter" idx="11"/>
          </p:nvPr>
        </p:nvSpPr>
        <p:spPr/>
        <p:txBody>
          <a:bodyPr/>
          <a:lstStyle/>
          <a:p>
            <a:endParaRPr lang="da-DK"/>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a:p>
        </p:txBody>
      </p:sp>
      <p:grpSp>
        <p:nvGrpSpPr>
          <p:cNvPr id="8" name="Gruppe 4"/>
          <p:cNvGrpSpPr>
            <a:grpSpLocks/>
          </p:cNvGrpSpPr>
          <p:nvPr userDrawn="1"/>
        </p:nvGrpSpPr>
        <p:grpSpPr bwMode="auto">
          <a:xfrm>
            <a:off x="-2189466" y="-10886"/>
            <a:ext cx="2041525" cy="3513782"/>
            <a:chOff x="303212" y="1570038"/>
            <a:chExt cx="2041700" cy="3513783"/>
          </a:xfrm>
        </p:grpSpPr>
        <p:sp>
          <p:nvSpPr>
            <p:cNvPr id="9"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10" name="Billede 5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e 57"/>
            <p:cNvGrpSpPr>
              <a:grpSpLocks/>
            </p:cNvGrpSpPr>
            <p:nvPr/>
          </p:nvGrpSpPr>
          <p:grpSpPr bwMode="auto">
            <a:xfrm>
              <a:off x="1989213" y="3687460"/>
              <a:ext cx="330061" cy="378995"/>
              <a:chOff x="1018031" y="5700889"/>
              <a:chExt cx="373412" cy="428773"/>
            </a:xfrm>
          </p:grpSpPr>
          <p:pic>
            <p:nvPicPr>
              <p:cNvPr id="12"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923037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ort indhold">
    <p:spTree>
      <p:nvGrpSpPr>
        <p:cNvPr id="1" name=""/>
        <p:cNvGrpSpPr/>
        <p:nvPr/>
      </p:nvGrpSpPr>
      <p:grpSpPr>
        <a:xfrm>
          <a:off x="0" y="0"/>
          <a:ext cx="0" cy="0"/>
          <a:chOff x="0" y="0"/>
          <a:chExt cx="0" cy="0"/>
        </a:xfrm>
      </p:grpSpPr>
      <p:sp>
        <p:nvSpPr>
          <p:cNvPr id="6" name="Rectangle 5"/>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10000"/>
              </a:lnSpc>
            </a:pPr>
            <a:endParaRPr lang="da-DK" sz="1900" err="1"/>
          </a:p>
        </p:txBody>
      </p:sp>
      <p:sp>
        <p:nvSpPr>
          <p:cNvPr id="3" name="Date Placeholder 2" hidden="1"/>
          <p:cNvSpPr>
            <a:spLocks noGrp="1"/>
          </p:cNvSpPr>
          <p:nvPr>
            <p:ph type="dt" sz="half" idx="10"/>
          </p:nvPr>
        </p:nvSpPr>
        <p:spPr/>
        <p:txBody>
          <a:bodyPr/>
          <a:lstStyle/>
          <a:p>
            <a:fld id="{54E0A626-36E7-4ACB-AE94-30B8AB1B2246}" type="datetimeFigureOut">
              <a:rPr lang="en-GB" smtClean="0"/>
              <a:pPr/>
              <a:t>13/10/2022</a:t>
            </a:fld>
            <a:endParaRPr lang="en-GB"/>
          </a:p>
        </p:txBody>
      </p:sp>
      <p:sp>
        <p:nvSpPr>
          <p:cNvPr id="4" name="Footer Placeholder 3" hidden="1"/>
          <p:cNvSpPr>
            <a:spLocks noGrp="1"/>
          </p:cNvSpPr>
          <p:nvPr>
            <p:ph type="ftr" sz="quarter" idx="11"/>
          </p:nvPr>
        </p:nvSpPr>
        <p:spPr/>
        <p:txBody>
          <a:bodyPr/>
          <a:lstStyle/>
          <a:p>
            <a:endParaRPr lang="en-GB"/>
          </a:p>
        </p:txBody>
      </p:sp>
      <p:sp>
        <p:nvSpPr>
          <p:cNvPr id="5" name="Slide Number Placeholder 4" hidden="1"/>
          <p:cNvSpPr>
            <a:spLocks noGrp="1"/>
          </p:cNvSpPr>
          <p:nvPr>
            <p:ph type="sldNum" sz="quarter" idx="12"/>
          </p:nvPr>
        </p:nvSpPr>
        <p:spPr/>
        <p:txBody>
          <a:bodyPr/>
          <a:lstStyle/>
          <a:p>
            <a:fld id="{45D37B1E-C366-494F-A587-962AD9AABC83}" type="slidenum">
              <a:rPr lang="en-GB" smtClean="0"/>
              <a:pPr/>
              <a:t>‹nr.›</a:t>
            </a:fld>
            <a:endParaRPr lang="en-GB"/>
          </a:p>
        </p:txBody>
      </p:sp>
      <p:sp>
        <p:nvSpPr>
          <p:cNvPr id="8" name="Content Placeholder 7"/>
          <p:cNvSpPr>
            <a:spLocks noGrp="1"/>
          </p:cNvSpPr>
          <p:nvPr>
            <p:ph sz="quarter" idx="13" hasCustomPrompt="1"/>
          </p:nvPr>
        </p:nvSpPr>
        <p:spPr>
          <a:xfrm>
            <a:off x="0" y="-2"/>
            <a:ext cx="12189600" cy="6858001"/>
          </a:xfrm>
        </p:spPr>
        <p:txBody>
          <a:bodyPr/>
          <a:lstStyle>
            <a:lvl1pPr>
              <a:defRPr/>
            </a:lvl1pPr>
          </a:lstStyle>
          <a:p>
            <a:pPr lvl="0"/>
            <a:r>
              <a:rPr lang="da-DK" noProof="0"/>
              <a:t>Indsæt f.eks. video, </a:t>
            </a:r>
            <a:r>
              <a:rPr lang="da-DK" noProof="0" err="1"/>
              <a:t>SmartArt</a:t>
            </a:r>
            <a:r>
              <a:rPr lang="da-DK" noProof="0"/>
              <a:t> eller anden stor grafik på dette slide</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Tree>
    <p:extLst>
      <p:ext uri="{BB962C8B-B14F-4D97-AF65-F5344CB8AC3E}">
        <p14:creationId xmlns:p14="http://schemas.microsoft.com/office/powerpoint/2010/main" val="1576984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03374" y="365125"/>
            <a:ext cx="5276744" cy="1263650"/>
          </a:xfrm>
        </p:spPr>
        <p:txBody>
          <a:bodyPr/>
          <a:lstStyle>
            <a:lvl1pPr>
              <a:defRPr/>
            </a:lvl1pPr>
          </a:lstStyle>
          <a:p>
            <a:r>
              <a:rPr lang="da-DK"/>
              <a:t>Klik og indsæt overskrift i maksimalt tre linjer</a:t>
            </a:r>
          </a:p>
        </p:txBody>
      </p:sp>
      <p:sp>
        <p:nvSpPr>
          <p:cNvPr id="8" name="Pladsholder til tekst 2"/>
          <p:cNvSpPr>
            <a:spLocks noGrp="1"/>
          </p:cNvSpPr>
          <p:nvPr>
            <p:ph type="body" sz="quarter" idx="13"/>
          </p:nvPr>
        </p:nvSpPr>
        <p:spPr>
          <a:xfrm>
            <a:off x="6221413" y="2276476"/>
            <a:ext cx="5232400" cy="37544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3"/>
          <p:cNvSpPr>
            <a:spLocks noGrp="1"/>
          </p:cNvSpPr>
          <p:nvPr>
            <p:ph type="pic" sz="quarter" idx="14"/>
          </p:nvPr>
        </p:nvSpPr>
        <p:spPr>
          <a:xfrm>
            <a:off x="0" y="0"/>
            <a:ext cx="5969000" cy="6858000"/>
          </a:xfrm>
        </p:spPr>
        <p:txBody>
          <a:bodyPr tIns="720000" anchor="ctr" anchorCtr="0"/>
          <a:lstStyle>
            <a:lvl1pPr algn="ctr">
              <a:defRPr/>
            </a:lvl1pPr>
          </a:lstStyle>
          <a:p>
            <a:r>
              <a:rPr lang="da-DK"/>
              <a:t>Klik på ikonet for at tilføje et billede</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a:p>
        </p:txBody>
      </p:sp>
      <p:sp>
        <p:nvSpPr>
          <p:cNvPr id="4" name="Pladsholder til sidefod 3" hidden="1"/>
          <p:cNvSpPr>
            <a:spLocks noGrp="1"/>
          </p:cNvSpPr>
          <p:nvPr>
            <p:ph type="ftr" sz="quarter" idx="11"/>
          </p:nvPr>
        </p:nvSpPr>
        <p:spPr/>
        <p:txBody>
          <a:bodyPr/>
          <a:lstStyle/>
          <a:p>
            <a:endParaRPr lang="da-DK"/>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a:p>
        </p:txBody>
      </p:sp>
      <p:grpSp>
        <p:nvGrpSpPr>
          <p:cNvPr id="9" name="Gruppe 4"/>
          <p:cNvGrpSpPr>
            <a:grpSpLocks/>
          </p:cNvGrpSpPr>
          <p:nvPr userDrawn="1"/>
        </p:nvGrpSpPr>
        <p:grpSpPr bwMode="auto">
          <a:xfrm>
            <a:off x="-2189466" y="-10886"/>
            <a:ext cx="2041525" cy="3513782"/>
            <a:chOff x="303212" y="1570038"/>
            <a:chExt cx="2041700" cy="3513783"/>
          </a:xfrm>
        </p:grpSpPr>
        <p:sp>
          <p:nvSpPr>
            <p:cNvPr id="11"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12" name="Billede 5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pe 57"/>
            <p:cNvGrpSpPr>
              <a:grpSpLocks/>
            </p:cNvGrpSpPr>
            <p:nvPr/>
          </p:nvGrpSpPr>
          <p:grpSpPr bwMode="auto">
            <a:xfrm>
              <a:off x="1989213" y="3687460"/>
              <a:ext cx="330061" cy="378995"/>
              <a:chOff x="1018031" y="5700889"/>
              <a:chExt cx="373412" cy="428773"/>
            </a:xfrm>
          </p:grpSpPr>
          <p:pic>
            <p:nvPicPr>
              <p:cNvPr id="14"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730511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10" name="Pladsholder til billede 3"/>
          <p:cNvSpPr>
            <a:spLocks noGrp="1"/>
          </p:cNvSpPr>
          <p:nvPr>
            <p:ph type="pic" sz="quarter" idx="14"/>
          </p:nvPr>
        </p:nvSpPr>
        <p:spPr>
          <a:xfrm>
            <a:off x="6221413" y="0"/>
            <a:ext cx="5970587" cy="6858000"/>
          </a:xfrm>
          <a:solidFill>
            <a:schemeClr val="bg1"/>
          </a:solidFill>
        </p:spPr>
        <p:txBody>
          <a:bodyPr tIns="720000" anchor="ctr" anchorCtr="0"/>
          <a:lstStyle>
            <a:lvl1pPr algn="ctr">
              <a:defRPr/>
            </a:lvl1pPr>
          </a:lstStyle>
          <a:p>
            <a:r>
              <a:rPr lang="da-DK"/>
              <a:t>Klik på ikonet for at tilføje et billede</a:t>
            </a:r>
          </a:p>
        </p:txBody>
      </p:sp>
      <p:sp>
        <p:nvSpPr>
          <p:cNvPr id="2" name="Titel 1"/>
          <p:cNvSpPr>
            <a:spLocks noGrp="1"/>
          </p:cNvSpPr>
          <p:nvPr>
            <p:ph type="title" hasCustomPrompt="1"/>
          </p:nvPr>
        </p:nvSpPr>
        <p:spPr>
          <a:xfrm>
            <a:off x="723600" y="365125"/>
            <a:ext cx="5245400" cy="1263650"/>
          </a:xfrm>
        </p:spPr>
        <p:txBody>
          <a:bodyPr/>
          <a:lstStyle>
            <a:lvl1pPr>
              <a:defRPr/>
            </a:lvl1pPr>
          </a:lstStyle>
          <a:p>
            <a:r>
              <a:rPr lang="da-DK"/>
              <a:t>Klik og indsæt overskrift i maksimalt tre linjer</a:t>
            </a:r>
          </a:p>
        </p:txBody>
      </p:sp>
      <p:sp>
        <p:nvSpPr>
          <p:cNvPr id="8" name="Pladsholder til tekst 2"/>
          <p:cNvSpPr>
            <a:spLocks noGrp="1"/>
          </p:cNvSpPr>
          <p:nvPr>
            <p:ph type="body" sz="quarter" idx="13"/>
          </p:nvPr>
        </p:nvSpPr>
        <p:spPr>
          <a:xfrm>
            <a:off x="731839" y="2276476"/>
            <a:ext cx="5237162" cy="37544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a:p>
        </p:txBody>
      </p:sp>
      <p:sp>
        <p:nvSpPr>
          <p:cNvPr id="4" name="Pladsholder til sidefod 3" hidden="1"/>
          <p:cNvSpPr>
            <a:spLocks noGrp="1"/>
          </p:cNvSpPr>
          <p:nvPr>
            <p:ph type="ftr" sz="quarter" idx="11"/>
          </p:nvPr>
        </p:nvSpPr>
        <p:spPr/>
        <p:txBody>
          <a:bodyPr/>
          <a:lstStyle/>
          <a:p>
            <a:endParaRPr lang="da-DK"/>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a:p>
        </p:txBody>
      </p:sp>
      <p:grpSp>
        <p:nvGrpSpPr>
          <p:cNvPr id="9" name="Gruppe 4"/>
          <p:cNvGrpSpPr>
            <a:grpSpLocks/>
          </p:cNvGrpSpPr>
          <p:nvPr userDrawn="1"/>
        </p:nvGrpSpPr>
        <p:grpSpPr bwMode="auto">
          <a:xfrm>
            <a:off x="-2189466" y="-10886"/>
            <a:ext cx="2041525" cy="3513782"/>
            <a:chOff x="303212" y="1570038"/>
            <a:chExt cx="2041700" cy="3513783"/>
          </a:xfrm>
        </p:grpSpPr>
        <p:sp>
          <p:nvSpPr>
            <p:cNvPr id="11"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12" name="Billede 5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pe 57"/>
            <p:cNvGrpSpPr>
              <a:grpSpLocks/>
            </p:cNvGrpSpPr>
            <p:nvPr/>
          </p:nvGrpSpPr>
          <p:grpSpPr bwMode="auto">
            <a:xfrm>
              <a:off x="1989213" y="3687460"/>
              <a:ext cx="330061" cy="378995"/>
              <a:chOff x="1018031" y="5700889"/>
              <a:chExt cx="373412" cy="428773"/>
            </a:xfrm>
          </p:grpSpPr>
          <p:pic>
            <p:nvPicPr>
              <p:cNvPr id="14"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357468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 grøn">
    <p:spTree>
      <p:nvGrpSpPr>
        <p:cNvPr id="1" name=""/>
        <p:cNvGrpSpPr/>
        <p:nvPr/>
      </p:nvGrpSpPr>
      <p:grpSpPr>
        <a:xfrm>
          <a:off x="0" y="0"/>
          <a:ext cx="0" cy="0"/>
          <a:chOff x="0" y="0"/>
          <a:chExt cx="0" cy="0"/>
        </a:xfrm>
      </p:grpSpPr>
      <p:sp>
        <p:nvSpPr>
          <p:cNvPr id="10" name="Bundboks hvid"/>
          <p:cNvSpPr/>
          <p:nvPr userDrawn="1"/>
        </p:nvSpPr>
        <p:spPr>
          <a:xfrm>
            <a:off x="0" y="0"/>
            <a:ext cx="121896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a:p>
        </p:txBody>
      </p:sp>
      <p:sp>
        <p:nvSpPr>
          <p:cNvPr id="4" name="Pladsholder til sidefod 3" hidden="1"/>
          <p:cNvSpPr>
            <a:spLocks noGrp="1"/>
          </p:cNvSpPr>
          <p:nvPr>
            <p:ph type="ftr" sz="quarter" idx="11"/>
          </p:nvPr>
        </p:nvSpPr>
        <p:spPr/>
        <p:txBody>
          <a:bodyPr/>
          <a:lstStyle/>
          <a:p>
            <a:endParaRPr lang="da-DK"/>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a:p>
        </p:txBody>
      </p:sp>
      <p:sp>
        <p:nvSpPr>
          <p:cNvPr id="8" name="Pladsholder til tekst 2"/>
          <p:cNvSpPr>
            <a:spLocks noGrp="1"/>
          </p:cNvSpPr>
          <p:nvPr>
            <p:ph type="body" sz="quarter" idx="13" hasCustomPrompt="1"/>
          </p:nvPr>
        </p:nvSpPr>
        <p:spPr>
          <a:xfrm>
            <a:off x="3470564" y="2276475"/>
            <a:ext cx="5808518" cy="3900488"/>
          </a:xfrm>
        </p:spPr>
        <p:txBody>
          <a:bodyPr/>
          <a:lstStyle>
            <a:lvl1pPr>
              <a:lnSpc>
                <a:spcPct val="100000"/>
              </a:lnSpc>
              <a:defRPr sz="4200" b="1"/>
            </a:lvl1pPr>
            <a:lvl2pPr marL="252000" indent="-252000">
              <a:lnSpc>
                <a:spcPct val="100000"/>
              </a:lnSpc>
              <a:buFont typeface="Arial" panose="020B0604020202020204" pitchFamily="34" charset="0"/>
              <a:buChar char="–"/>
              <a:defRPr sz="3600"/>
            </a:lvl2pPr>
          </a:lstStyle>
          <a:p>
            <a:pPr lvl="0"/>
            <a:r>
              <a:rPr lang="da-DK"/>
              <a:t>Indsæt citat, klik </a:t>
            </a:r>
            <a:r>
              <a:rPr lang="da-DK" err="1"/>
              <a:t>Enter</a:t>
            </a:r>
            <a:r>
              <a:rPr lang="da-DK"/>
              <a:t> og Tab for at skrive forfatters navn</a:t>
            </a:r>
          </a:p>
          <a:p>
            <a:pPr lvl="1"/>
            <a:r>
              <a:rPr lang="da-DK"/>
              <a:t>Andet niveau</a:t>
            </a:r>
          </a:p>
        </p:txBody>
      </p:sp>
      <p:pic>
        <p:nvPicPr>
          <p:cNvPr id="9" name="Cita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912" y="2392825"/>
            <a:ext cx="920082" cy="797183"/>
          </a:xfrm>
          <a:prstGeom prst="rect">
            <a:avLst/>
          </a:prstGeom>
        </p:spPr>
      </p:pic>
    </p:spTree>
    <p:extLst>
      <p:ext uri="{BB962C8B-B14F-4D97-AF65-F5344CB8AC3E}">
        <p14:creationId xmlns:p14="http://schemas.microsoft.com/office/powerpoint/2010/main" val="1804396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 sort">
    <p:spTree>
      <p:nvGrpSpPr>
        <p:cNvPr id="1" name=""/>
        <p:cNvGrpSpPr/>
        <p:nvPr/>
      </p:nvGrpSpPr>
      <p:grpSpPr>
        <a:xfrm>
          <a:off x="0" y="0"/>
          <a:ext cx="0" cy="0"/>
          <a:chOff x="0" y="0"/>
          <a:chExt cx="0" cy="0"/>
        </a:xfrm>
      </p:grpSpPr>
      <p:sp>
        <p:nvSpPr>
          <p:cNvPr id="10" name="Bundboks hvid"/>
          <p:cNvSpPr/>
          <p:nvPr userDrawn="1"/>
        </p:nvSpPr>
        <p:spPr>
          <a:xfrm>
            <a:off x="0" y="0"/>
            <a:ext cx="121896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a:p>
        </p:txBody>
      </p:sp>
      <p:sp>
        <p:nvSpPr>
          <p:cNvPr id="4" name="Pladsholder til sidefod 3" hidden="1"/>
          <p:cNvSpPr>
            <a:spLocks noGrp="1"/>
          </p:cNvSpPr>
          <p:nvPr>
            <p:ph type="ftr" sz="quarter" idx="11"/>
          </p:nvPr>
        </p:nvSpPr>
        <p:spPr/>
        <p:txBody>
          <a:bodyPr/>
          <a:lstStyle/>
          <a:p>
            <a:endParaRPr lang="da-DK"/>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a:p>
        </p:txBody>
      </p:sp>
      <p:sp>
        <p:nvSpPr>
          <p:cNvPr id="8" name="Pladsholder til tekst 2"/>
          <p:cNvSpPr>
            <a:spLocks noGrp="1"/>
          </p:cNvSpPr>
          <p:nvPr>
            <p:ph type="body" sz="quarter" idx="13" hasCustomPrompt="1"/>
          </p:nvPr>
        </p:nvSpPr>
        <p:spPr>
          <a:xfrm>
            <a:off x="3470564" y="2276475"/>
            <a:ext cx="5808518" cy="3900488"/>
          </a:xfrm>
        </p:spPr>
        <p:txBody>
          <a:bodyPr/>
          <a:lstStyle>
            <a:lvl1pPr>
              <a:lnSpc>
                <a:spcPct val="100000"/>
              </a:lnSpc>
              <a:defRPr sz="4200" b="1" baseline="0"/>
            </a:lvl1pPr>
            <a:lvl2pPr marL="252000" indent="-252000">
              <a:lnSpc>
                <a:spcPct val="100000"/>
              </a:lnSpc>
              <a:buFont typeface="Arial" panose="020B0604020202020204" pitchFamily="34" charset="0"/>
              <a:buChar char="–"/>
              <a:defRPr sz="3600"/>
            </a:lvl2pPr>
          </a:lstStyle>
          <a:p>
            <a:pPr lvl="0"/>
            <a:r>
              <a:rPr lang="da-DK"/>
              <a:t>Indsæt citat, klik </a:t>
            </a:r>
            <a:r>
              <a:rPr lang="da-DK" err="1"/>
              <a:t>Enter</a:t>
            </a:r>
            <a:r>
              <a:rPr lang="da-DK"/>
              <a:t> og Tab for at skrive forfatters navn</a:t>
            </a:r>
          </a:p>
          <a:p>
            <a:pPr lvl="1"/>
            <a:r>
              <a:rPr lang="da-DK"/>
              <a:t>Andet niveau</a:t>
            </a:r>
          </a:p>
        </p:txBody>
      </p:sp>
      <p:pic>
        <p:nvPicPr>
          <p:cNvPr id="9" name="Cita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912" y="2392825"/>
            <a:ext cx="920082" cy="797182"/>
          </a:xfrm>
          <a:prstGeom prst="rect">
            <a:avLst/>
          </a:prstGeom>
        </p:spPr>
      </p:pic>
    </p:spTree>
    <p:extLst>
      <p:ext uri="{BB962C8B-B14F-4D97-AF65-F5344CB8AC3E}">
        <p14:creationId xmlns:p14="http://schemas.microsoft.com/office/powerpoint/2010/main" val="396648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 hvid baggrund">
    <p:spTree>
      <p:nvGrpSpPr>
        <p:cNvPr id="1" name=""/>
        <p:cNvGrpSpPr/>
        <p:nvPr/>
      </p:nvGrpSpPr>
      <p:grpSpPr>
        <a:xfrm>
          <a:off x="0" y="0"/>
          <a:ext cx="0" cy="0"/>
          <a:chOff x="0" y="0"/>
          <a:chExt cx="0" cy="0"/>
        </a:xfrm>
      </p:grpSpPr>
      <p:sp>
        <p:nvSpPr>
          <p:cNvPr id="12" name="Topboks hvid"/>
          <p:cNvSpPr/>
          <p:nvPr userDrawn="1"/>
        </p:nvSpPr>
        <p:spPr>
          <a:xfrm>
            <a:off x="0" y="0"/>
            <a:ext cx="12189682" cy="4672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0" name="Bundboks sort"/>
          <p:cNvSpPr/>
          <p:nvPr userDrawn="1"/>
        </p:nvSpPr>
        <p:spPr>
          <a:xfrm>
            <a:off x="0" y="4672886"/>
            <a:ext cx="12189682" cy="2185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11"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670" y="5801820"/>
            <a:ext cx="1860485" cy="733490"/>
          </a:xfrm>
          <a:prstGeom prst="rect">
            <a:avLst/>
          </a:prstGeom>
        </p:spPr>
      </p:pic>
      <p:sp>
        <p:nvSpPr>
          <p:cNvPr id="2" name="Title 1"/>
          <p:cNvSpPr>
            <a:spLocks noGrp="1"/>
          </p:cNvSpPr>
          <p:nvPr>
            <p:ph type="ctrTitle" hasCustomPrompt="1"/>
          </p:nvPr>
        </p:nvSpPr>
        <p:spPr>
          <a:xfrm>
            <a:off x="714236" y="4639235"/>
            <a:ext cx="8316552" cy="1145980"/>
          </a:xfrm>
        </p:spPr>
        <p:txBody>
          <a:bodyPr anchor="b"/>
          <a:lstStyle>
            <a:lvl1pPr algn="l">
              <a:defRPr sz="3600">
                <a:solidFill>
                  <a:schemeClr val="bg1"/>
                </a:solidFill>
              </a:defRPr>
            </a:lvl1pPr>
          </a:lstStyle>
          <a:p>
            <a:r>
              <a:rPr lang="da-DK" dirty="0"/>
              <a:t>Klik og indsæt overskrift i maksimalt to linjer</a:t>
            </a:r>
          </a:p>
        </p:txBody>
      </p:sp>
      <p:sp>
        <p:nvSpPr>
          <p:cNvPr id="3" name="Subtitle 2"/>
          <p:cNvSpPr>
            <a:spLocks noGrp="1"/>
          </p:cNvSpPr>
          <p:nvPr>
            <p:ph type="subTitle" idx="1" hasCustomPrompt="1"/>
          </p:nvPr>
        </p:nvSpPr>
        <p:spPr>
          <a:xfrm>
            <a:off x="731838" y="5849674"/>
            <a:ext cx="8298950" cy="582657"/>
          </a:xfrm>
        </p:spPr>
        <p:txBody>
          <a:bodyPr/>
          <a:lstStyle>
            <a:lvl1pPr marL="0" indent="0" algn="l">
              <a:buNone/>
              <a:defRPr sz="17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og indsæt underoverskrift i maksimalt to linjer</a:t>
            </a:r>
          </a:p>
        </p:txBody>
      </p:sp>
      <p:sp>
        <p:nvSpPr>
          <p:cNvPr id="15" name="Pladsholder til tekst 3"/>
          <p:cNvSpPr>
            <a:spLocks noGrp="1"/>
          </p:cNvSpPr>
          <p:nvPr>
            <p:ph type="body" sz="quarter" idx="14"/>
          </p:nvPr>
        </p:nvSpPr>
        <p:spPr>
          <a:xfrm>
            <a:off x="-3600" y="4341600"/>
            <a:ext cx="2364492" cy="329115"/>
          </a:xfrm>
          <a:solidFill>
            <a:schemeClr val="accent1"/>
          </a:solidFill>
        </p:spPr>
        <p:txBody>
          <a:bodyPr wrap="none" lIns="183600" tIns="54000" rIns="180000" bIns="54000" anchor="ctr" anchorCtr="0">
            <a:spAutoFit/>
          </a:bodyPr>
          <a:lstStyle>
            <a:lvl1pPr marL="0" indent="0">
              <a:spcBef>
                <a:spcPts val="0"/>
              </a:spcBef>
              <a:buFont typeface="Arial" panose="020B0604020202020204" pitchFamily="34" charset="0"/>
              <a:buChar char="​"/>
              <a:defRPr sz="1300">
                <a:solidFill>
                  <a:schemeClr val="bg1"/>
                </a:solidFill>
              </a:defRPr>
            </a:lvl1pPr>
          </a:lstStyle>
          <a:p>
            <a:pPr lvl="0"/>
            <a:r>
              <a:rPr lang="da-DK"/>
              <a:t>Klik for at redigere teksttypografierne i masteren</a:t>
            </a:r>
          </a:p>
        </p:txBody>
      </p:sp>
      <p:sp>
        <p:nvSpPr>
          <p:cNvPr id="18" name="Pladsholder til indhold 4"/>
          <p:cNvSpPr>
            <a:spLocks noGrp="1"/>
          </p:cNvSpPr>
          <p:nvPr>
            <p:ph sz="quarter" idx="15" hasCustomPrompt="1"/>
          </p:nvPr>
        </p:nvSpPr>
        <p:spPr>
          <a:xfrm>
            <a:off x="9698400" y="711200"/>
            <a:ext cx="2019300" cy="2425700"/>
          </a:xfrm>
        </p:spPr>
        <p:txBody>
          <a:bodyPr/>
          <a:lstStyle>
            <a:lvl1pPr>
              <a:defRPr sz="1600"/>
            </a:lvl1pPr>
          </a:lstStyle>
          <a:p>
            <a:pPr lvl="0"/>
            <a:r>
              <a:rPr lang="da-DK" dirty="0"/>
              <a:t>Klik Indsæt billede ikon og indsæt et ikon</a:t>
            </a:r>
          </a:p>
        </p:txBody>
      </p:sp>
      <p:sp>
        <p:nvSpPr>
          <p:cNvPr id="4" name="Date Placeholder 3" hidden="1"/>
          <p:cNvSpPr>
            <a:spLocks noGrp="1"/>
          </p:cNvSpPr>
          <p:nvPr>
            <p:ph type="dt" sz="half" idx="10"/>
          </p:nvPr>
        </p:nvSpPr>
        <p:spPr/>
        <p:txBody>
          <a:bodyPr/>
          <a:lstStyle/>
          <a:p>
            <a:fld id="{54E0A626-36E7-4ACB-AE94-30B8AB1B2246}" type="datetimeFigureOut">
              <a:rPr lang="da-DK" smtClean="0"/>
              <a:t>13-10-2022</a:t>
            </a:fld>
            <a:endParaRPr lang="da-DK" dirty="0"/>
          </a:p>
        </p:txBody>
      </p:sp>
      <p:sp>
        <p:nvSpPr>
          <p:cNvPr id="5" name="Footer Placeholder 4" hidden="1"/>
          <p:cNvSpPr>
            <a:spLocks noGrp="1"/>
          </p:cNvSpPr>
          <p:nvPr>
            <p:ph type="ftr" sz="quarter" idx="11"/>
          </p:nvPr>
        </p:nvSpPr>
        <p:spPr/>
        <p:txBody>
          <a:bodyPr/>
          <a:lstStyle/>
          <a:p>
            <a:endParaRPr lang="da-DK" dirty="0"/>
          </a:p>
        </p:txBody>
      </p:sp>
      <p:sp>
        <p:nvSpPr>
          <p:cNvPr id="6" name="Slide Number Placeholder 5" hidden="1"/>
          <p:cNvSpPr>
            <a:spLocks noGrp="1"/>
          </p:cNvSpPr>
          <p:nvPr>
            <p:ph type="sldNum" sz="quarter" idx="12"/>
          </p:nvPr>
        </p:nvSpPr>
        <p:spPr/>
        <p:txBody>
          <a:bodyPr/>
          <a:lstStyle/>
          <a:p>
            <a:fld id="{45D37B1E-C366-494F-A587-962AD9AABC83}" type="slidenum">
              <a:rPr lang="da-DK" smtClean="0"/>
              <a:t>‹nr.›</a:t>
            </a:fld>
            <a:endParaRPr lang="da-DK" dirty="0"/>
          </a:p>
        </p:txBody>
      </p:sp>
    </p:spTree>
    <p:extLst>
      <p:ext uri="{BB962C8B-B14F-4D97-AF65-F5344CB8AC3E}">
        <p14:creationId xmlns:p14="http://schemas.microsoft.com/office/powerpoint/2010/main" val="216623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tat orange">
    <p:spTree>
      <p:nvGrpSpPr>
        <p:cNvPr id="1" name=""/>
        <p:cNvGrpSpPr/>
        <p:nvPr/>
      </p:nvGrpSpPr>
      <p:grpSpPr>
        <a:xfrm>
          <a:off x="0" y="0"/>
          <a:ext cx="0" cy="0"/>
          <a:chOff x="0" y="0"/>
          <a:chExt cx="0" cy="0"/>
        </a:xfrm>
      </p:grpSpPr>
      <p:sp>
        <p:nvSpPr>
          <p:cNvPr id="10" name="Bundboks hvid"/>
          <p:cNvSpPr/>
          <p:nvPr userDrawn="1"/>
        </p:nvSpPr>
        <p:spPr>
          <a:xfrm>
            <a:off x="0" y="0"/>
            <a:ext cx="121896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err="1"/>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a:p>
        </p:txBody>
      </p:sp>
      <p:sp>
        <p:nvSpPr>
          <p:cNvPr id="4" name="Pladsholder til sidefod 3" hidden="1"/>
          <p:cNvSpPr>
            <a:spLocks noGrp="1"/>
          </p:cNvSpPr>
          <p:nvPr>
            <p:ph type="ftr" sz="quarter" idx="11"/>
          </p:nvPr>
        </p:nvSpPr>
        <p:spPr/>
        <p:txBody>
          <a:bodyPr/>
          <a:lstStyle/>
          <a:p>
            <a:endParaRPr lang="da-DK"/>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a:p>
        </p:txBody>
      </p:sp>
      <p:sp>
        <p:nvSpPr>
          <p:cNvPr id="8" name="Pladsholder til tekst 2"/>
          <p:cNvSpPr>
            <a:spLocks noGrp="1"/>
          </p:cNvSpPr>
          <p:nvPr>
            <p:ph type="body" sz="quarter" idx="13" hasCustomPrompt="1"/>
          </p:nvPr>
        </p:nvSpPr>
        <p:spPr>
          <a:xfrm>
            <a:off x="3470564" y="2276475"/>
            <a:ext cx="5808518" cy="3900488"/>
          </a:xfrm>
        </p:spPr>
        <p:txBody>
          <a:bodyPr/>
          <a:lstStyle>
            <a:lvl1pPr>
              <a:lnSpc>
                <a:spcPct val="100000"/>
              </a:lnSpc>
              <a:defRPr sz="4200" b="1" baseline="0"/>
            </a:lvl1pPr>
            <a:lvl2pPr marL="252000" indent="-252000">
              <a:lnSpc>
                <a:spcPct val="100000"/>
              </a:lnSpc>
              <a:buFont typeface="Arial" panose="020B0604020202020204" pitchFamily="34" charset="0"/>
              <a:buChar char="–"/>
              <a:defRPr sz="3600"/>
            </a:lvl2pPr>
          </a:lstStyle>
          <a:p>
            <a:pPr lvl="0"/>
            <a:r>
              <a:rPr lang="da-DK"/>
              <a:t>Indsæt citat, klik </a:t>
            </a:r>
            <a:r>
              <a:rPr lang="da-DK" err="1"/>
              <a:t>Enter</a:t>
            </a:r>
            <a:r>
              <a:rPr lang="da-DK"/>
              <a:t> og Tab for at skrive forfatters navn</a:t>
            </a:r>
          </a:p>
          <a:p>
            <a:pPr lvl="1"/>
            <a:r>
              <a:rPr lang="da-DK"/>
              <a:t>Andet niveau</a:t>
            </a:r>
          </a:p>
        </p:txBody>
      </p:sp>
      <p:pic>
        <p:nvPicPr>
          <p:cNvPr id="9" name="Cita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913" y="2392825"/>
            <a:ext cx="920080" cy="797182"/>
          </a:xfrm>
          <a:prstGeom prst="rect">
            <a:avLst/>
          </a:prstGeom>
        </p:spPr>
      </p:pic>
    </p:spTree>
    <p:extLst>
      <p:ext uri="{BB962C8B-B14F-4D97-AF65-F5344CB8AC3E}">
        <p14:creationId xmlns:p14="http://schemas.microsoft.com/office/powerpoint/2010/main" val="3576375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 spalter omløbend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6118" y="363600"/>
            <a:ext cx="10621962" cy="786039"/>
          </a:xfrm>
        </p:spPr>
        <p:txBody>
          <a:bodyPr/>
          <a:lstStyle>
            <a:lvl1pPr>
              <a:defRPr/>
            </a:lvl1pPr>
          </a:lstStyle>
          <a:p>
            <a:r>
              <a:rPr lang="da-DK"/>
              <a:t>Klik og indsæt overskrift i en linje</a:t>
            </a:r>
          </a:p>
        </p:txBody>
      </p:sp>
      <p:sp>
        <p:nvSpPr>
          <p:cNvPr id="16" name="Pladsholder til indhold 15"/>
          <p:cNvSpPr>
            <a:spLocks noGrp="1"/>
          </p:cNvSpPr>
          <p:nvPr>
            <p:ph sz="quarter" idx="17" hasCustomPrompt="1"/>
          </p:nvPr>
        </p:nvSpPr>
        <p:spPr>
          <a:xfrm>
            <a:off x="731837" y="2024063"/>
            <a:ext cx="10727346" cy="4006850"/>
          </a:xfrm>
        </p:spPr>
        <p:txBody>
          <a:bodyPr numCol="2" spcCol="252000"/>
          <a:lstStyle>
            <a:lvl1pPr>
              <a:defRPr/>
            </a:lvl1pPr>
          </a:lstStyle>
          <a:p>
            <a:pPr lvl="0"/>
            <a:r>
              <a:rPr lang="da-DK"/>
              <a:t>Klik for at tilføje tekst i to spalter</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a:p>
        </p:txBody>
      </p:sp>
      <p:sp>
        <p:nvSpPr>
          <p:cNvPr id="4" name="Pladsholder til sidefod 3" hidden="1"/>
          <p:cNvSpPr>
            <a:spLocks noGrp="1"/>
          </p:cNvSpPr>
          <p:nvPr>
            <p:ph type="ftr" sz="quarter" idx="11"/>
          </p:nvPr>
        </p:nvSpPr>
        <p:spPr/>
        <p:txBody>
          <a:bodyPr/>
          <a:lstStyle/>
          <a:p>
            <a:endParaRPr lang="da-DK"/>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a:p>
        </p:txBody>
      </p:sp>
      <p:cxnSp>
        <p:nvCxnSpPr>
          <p:cNvPr id="9" name="Lige forbindelse 8"/>
          <p:cNvCxnSpPr/>
          <p:nvPr userDrawn="1"/>
        </p:nvCxnSpPr>
        <p:spPr>
          <a:xfrm>
            <a:off x="731838" y="1348015"/>
            <a:ext cx="1073081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5766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 spalte omløbend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6118" y="363600"/>
            <a:ext cx="10621962" cy="786039"/>
          </a:xfrm>
        </p:spPr>
        <p:txBody>
          <a:bodyPr/>
          <a:lstStyle>
            <a:lvl1pPr>
              <a:defRPr/>
            </a:lvl1pPr>
          </a:lstStyle>
          <a:p>
            <a:r>
              <a:rPr lang="da-DK"/>
              <a:t>Klik og indsæt overskrift i en linje</a:t>
            </a:r>
          </a:p>
        </p:txBody>
      </p:sp>
      <p:sp>
        <p:nvSpPr>
          <p:cNvPr id="16" name="Pladsholder til indhold 15"/>
          <p:cNvSpPr>
            <a:spLocks noGrp="1"/>
          </p:cNvSpPr>
          <p:nvPr>
            <p:ph sz="quarter" idx="17" hasCustomPrompt="1"/>
          </p:nvPr>
        </p:nvSpPr>
        <p:spPr>
          <a:xfrm>
            <a:off x="731837" y="2024063"/>
            <a:ext cx="10727346" cy="4006850"/>
          </a:xfrm>
        </p:spPr>
        <p:txBody>
          <a:bodyPr numCol="1" spcCol="252000"/>
          <a:lstStyle>
            <a:lvl1pPr>
              <a:defRPr/>
            </a:lvl1pPr>
          </a:lstStyle>
          <a:p>
            <a:pPr lvl="0"/>
            <a:r>
              <a:rPr lang="da-DK"/>
              <a:t>Klik for at tilføje tekst i en spalte</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a:p>
        </p:txBody>
      </p:sp>
      <p:sp>
        <p:nvSpPr>
          <p:cNvPr id="4" name="Pladsholder til sidefod 3" hidden="1"/>
          <p:cNvSpPr>
            <a:spLocks noGrp="1"/>
          </p:cNvSpPr>
          <p:nvPr>
            <p:ph type="ftr" sz="quarter" idx="11"/>
          </p:nvPr>
        </p:nvSpPr>
        <p:spPr/>
        <p:txBody>
          <a:bodyPr/>
          <a:lstStyle/>
          <a:p>
            <a:endParaRPr lang="da-DK"/>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a:p>
        </p:txBody>
      </p:sp>
      <p:cxnSp>
        <p:nvCxnSpPr>
          <p:cNvPr id="9" name="Lige forbindelse 8"/>
          <p:cNvCxnSpPr/>
          <p:nvPr userDrawn="1"/>
        </p:nvCxnSpPr>
        <p:spPr>
          <a:xfrm>
            <a:off x="731838" y="1348015"/>
            <a:ext cx="1073081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426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o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6118" y="365125"/>
            <a:ext cx="10623600" cy="784800"/>
          </a:xfrm>
        </p:spPr>
        <p:txBody>
          <a:bodyPr/>
          <a:lstStyle/>
          <a:p>
            <a:r>
              <a:rPr lang="da-DK"/>
              <a:t>Klik og indsæt overskrift i en linje</a:t>
            </a:r>
          </a:p>
        </p:txBody>
      </p:sp>
      <p:sp>
        <p:nvSpPr>
          <p:cNvPr id="3" name="Content Placeholder 2"/>
          <p:cNvSpPr>
            <a:spLocks noGrp="1"/>
          </p:cNvSpPr>
          <p:nvPr>
            <p:ph sz="half" idx="1"/>
          </p:nvPr>
        </p:nvSpPr>
        <p:spPr>
          <a:xfrm>
            <a:off x="731838" y="2024063"/>
            <a:ext cx="5237162" cy="40068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p:nvPr>
        </p:nvSpPr>
        <p:spPr>
          <a:xfrm>
            <a:off x="6221412" y="2024063"/>
            <a:ext cx="5232401" cy="400685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hidden="1"/>
          <p:cNvSpPr>
            <a:spLocks noGrp="1"/>
          </p:cNvSpPr>
          <p:nvPr>
            <p:ph type="dt" sz="half" idx="10"/>
          </p:nvPr>
        </p:nvSpPr>
        <p:spPr/>
        <p:txBody>
          <a:bodyPr/>
          <a:lstStyle/>
          <a:p>
            <a:fld id="{54E0A626-36E7-4ACB-AE94-30B8AB1B2246}" type="datetimeFigureOut">
              <a:rPr lang="da-DK" smtClean="0"/>
              <a:t>13-10-2022</a:t>
            </a:fld>
            <a:endParaRPr lang="da-DK"/>
          </a:p>
        </p:txBody>
      </p:sp>
      <p:sp>
        <p:nvSpPr>
          <p:cNvPr id="6" name="Footer Placeholder 5" hidden="1"/>
          <p:cNvSpPr>
            <a:spLocks noGrp="1"/>
          </p:cNvSpPr>
          <p:nvPr>
            <p:ph type="ftr" sz="quarter" idx="11"/>
          </p:nvPr>
        </p:nvSpPr>
        <p:spPr/>
        <p:txBody>
          <a:bodyPr/>
          <a:lstStyle/>
          <a:p>
            <a:endParaRPr lang="da-DK"/>
          </a:p>
        </p:txBody>
      </p:sp>
      <p:sp>
        <p:nvSpPr>
          <p:cNvPr id="7" name="Slide Number Placeholder 6" hidden="1"/>
          <p:cNvSpPr>
            <a:spLocks noGrp="1"/>
          </p:cNvSpPr>
          <p:nvPr>
            <p:ph type="sldNum" sz="quarter" idx="12"/>
          </p:nvPr>
        </p:nvSpPr>
        <p:spPr/>
        <p:txBody>
          <a:bodyPr/>
          <a:lstStyle/>
          <a:p>
            <a:fld id="{45D37B1E-C366-494F-A587-962AD9AABC83}" type="slidenum">
              <a:rPr lang="da-DK" smtClean="0"/>
              <a:t>‹nr.›</a:t>
            </a:fld>
            <a:endParaRPr lang="da-DK"/>
          </a:p>
        </p:txBody>
      </p:sp>
      <p:cxnSp>
        <p:nvCxnSpPr>
          <p:cNvPr id="8" name="Lige forbindelse 7"/>
          <p:cNvCxnSpPr/>
          <p:nvPr userDrawn="1"/>
        </p:nvCxnSpPr>
        <p:spPr>
          <a:xfrm>
            <a:off x="731838" y="1348015"/>
            <a:ext cx="1073081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104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a:t>Klik og indsæt overskrift i maksimalt tre linjer</a:t>
            </a:r>
          </a:p>
        </p:txBody>
      </p:sp>
      <p:sp>
        <p:nvSpPr>
          <p:cNvPr id="3" name="Date Placeholder 2" hidden="1"/>
          <p:cNvSpPr>
            <a:spLocks noGrp="1"/>
          </p:cNvSpPr>
          <p:nvPr>
            <p:ph type="dt" sz="half" idx="10"/>
          </p:nvPr>
        </p:nvSpPr>
        <p:spPr/>
        <p:txBody>
          <a:bodyPr/>
          <a:lstStyle/>
          <a:p>
            <a:fld id="{54E0A626-36E7-4ACB-AE94-30B8AB1B2246}" type="datetimeFigureOut">
              <a:rPr lang="da-DK" smtClean="0"/>
              <a:t>13-10-2022</a:t>
            </a:fld>
            <a:endParaRPr lang="da-DK"/>
          </a:p>
        </p:txBody>
      </p:sp>
      <p:sp>
        <p:nvSpPr>
          <p:cNvPr id="4" name="Footer Placeholder 3" hidden="1"/>
          <p:cNvSpPr>
            <a:spLocks noGrp="1"/>
          </p:cNvSpPr>
          <p:nvPr>
            <p:ph type="ftr" sz="quarter" idx="11"/>
          </p:nvPr>
        </p:nvSpPr>
        <p:spPr/>
        <p:txBody>
          <a:bodyPr/>
          <a:lstStyle/>
          <a:p>
            <a:endParaRPr lang="da-DK"/>
          </a:p>
        </p:txBody>
      </p:sp>
      <p:sp>
        <p:nvSpPr>
          <p:cNvPr id="5" name="Slide Number Placeholder 4" hidden="1"/>
          <p:cNvSpPr>
            <a:spLocks noGrp="1"/>
          </p:cNvSpPr>
          <p:nvPr>
            <p:ph type="sldNum" sz="quarter" idx="12"/>
          </p:nvPr>
        </p:nvSpPr>
        <p:spPr/>
        <p:txBody>
          <a:bodyPr/>
          <a:lstStyle/>
          <a:p>
            <a:fld id="{45D37B1E-C366-494F-A587-962AD9AABC83}" type="slidenum">
              <a:rPr lang="da-DK" smtClean="0"/>
              <a:t>‹nr.›</a:t>
            </a:fld>
            <a:endParaRPr lang="da-DK"/>
          </a:p>
        </p:txBody>
      </p:sp>
    </p:spTree>
    <p:extLst>
      <p:ext uri="{BB962C8B-B14F-4D97-AF65-F5344CB8AC3E}">
        <p14:creationId xmlns:p14="http://schemas.microsoft.com/office/powerpoint/2010/main" val="945256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Kun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0A626-36E7-4ACB-AE94-30B8AB1B2246}" type="datetimeFigureOut">
              <a:rPr lang="da-DK" smtClean="0"/>
              <a:t>13-10-2022</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45D37B1E-C366-494F-A587-962AD9AABC83}" type="slidenum">
              <a:rPr lang="da-DK" smtClean="0"/>
              <a:t>‹nr.›</a:t>
            </a:fld>
            <a:endParaRPr lang="da-DK"/>
          </a:p>
        </p:txBody>
      </p:sp>
    </p:spTree>
    <p:extLst>
      <p:ext uri="{BB962C8B-B14F-4D97-AF65-F5344CB8AC3E}">
        <p14:creationId xmlns:p14="http://schemas.microsoft.com/office/powerpoint/2010/main" val="1198522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sp>
        <p:nvSpPr>
          <p:cNvPr id="7" name="Bundboks sort"/>
          <p:cNvSpPr/>
          <p:nvPr userDrawn="1"/>
        </p:nvSpPr>
        <p:spPr>
          <a:xfrm>
            <a:off x="0" y="4672886"/>
            <a:ext cx="12189682" cy="21851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el 1"/>
          <p:cNvSpPr>
            <a:spLocks noGrp="1"/>
          </p:cNvSpPr>
          <p:nvPr>
            <p:ph type="title"/>
          </p:nvPr>
        </p:nvSpPr>
        <p:spPr>
          <a:xfrm>
            <a:off x="716118" y="4672885"/>
            <a:ext cx="10764000" cy="1092558"/>
          </a:xfrm>
        </p:spPr>
        <p:txBody>
          <a:bodyPr/>
          <a:lstStyle>
            <a:lvl1pPr>
              <a:defRPr>
                <a:solidFill>
                  <a:schemeClr val="bg1"/>
                </a:solidFill>
              </a:defRPr>
            </a:lvl1pPr>
          </a:lstStyle>
          <a:p>
            <a:r>
              <a:rPr lang="da-DK"/>
              <a:t>Klik for at redigere titeltypografien i masteren</a:t>
            </a:r>
            <a:endParaRPr lang="da-DK" dirty="0"/>
          </a:p>
        </p:txBody>
      </p:sp>
      <p:sp>
        <p:nvSpPr>
          <p:cNvPr id="3" name="Pladsholder til dato 2"/>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45D37B1E-C366-494F-A587-962AD9AABC83}" type="slidenum">
              <a:rPr lang="da-DK" smtClean="0"/>
              <a:pPr/>
              <a:t>‹nr.›</a:t>
            </a:fld>
            <a:endParaRPr lang="da-DK" dirty="0"/>
          </a:p>
        </p:txBody>
      </p:sp>
      <p:pic>
        <p:nvPicPr>
          <p:cNvPr id="8"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670" y="5801820"/>
            <a:ext cx="1860485" cy="733490"/>
          </a:xfrm>
          <a:prstGeom prst="rect">
            <a:avLst/>
          </a:prstGeom>
        </p:spPr>
      </p:pic>
      <p:sp>
        <p:nvSpPr>
          <p:cNvPr id="10" name="Pladsholder til billede 9"/>
          <p:cNvSpPr>
            <a:spLocks noGrp="1"/>
          </p:cNvSpPr>
          <p:nvPr>
            <p:ph type="pic" sz="quarter" idx="13"/>
          </p:nvPr>
        </p:nvSpPr>
        <p:spPr>
          <a:xfrm>
            <a:off x="731838" y="704334"/>
            <a:ext cx="3407676" cy="3188043"/>
          </a:xfrm>
          <a:solidFill>
            <a:schemeClr val="bg2"/>
          </a:solidFill>
        </p:spPr>
        <p:txBody>
          <a:bodyPr tIns="720000" anchor="ctr" anchorCtr="0"/>
          <a:lstStyle>
            <a:lvl1pPr algn="ctr">
              <a:defRPr/>
            </a:lvl1pPr>
          </a:lstStyle>
          <a:p>
            <a:r>
              <a:rPr lang="da-DK"/>
              <a:t>Klik på ikonet for at tilføje et billede</a:t>
            </a:r>
            <a:endParaRPr lang="en-GB" dirty="0"/>
          </a:p>
        </p:txBody>
      </p:sp>
      <p:sp>
        <p:nvSpPr>
          <p:cNvPr id="12" name="Pladsholder til tekst 2"/>
          <p:cNvSpPr>
            <a:spLocks noGrp="1"/>
          </p:cNvSpPr>
          <p:nvPr>
            <p:ph type="body" sz="quarter" idx="14" hasCustomPrompt="1"/>
          </p:nvPr>
        </p:nvSpPr>
        <p:spPr>
          <a:xfrm>
            <a:off x="4384048" y="667263"/>
            <a:ext cx="3644627" cy="333634"/>
          </a:xfrm>
        </p:spPr>
        <p:txBody>
          <a:bodyPr/>
          <a:lstStyle>
            <a:lvl1pPr>
              <a:defRPr>
                <a:solidFill>
                  <a:schemeClr val="accent1"/>
                </a:solidFill>
              </a:defRPr>
            </a:lvl1pPr>
          </a:lstStyle>
          <a:p>
            <a:pPr lvl="0"/>
            <a:r>
              <a:rPr lang="da-DK" dirty="0"/>
              <a:t>Navn</a:t>
            </a:r>
          </a:p>
        </p:txBody>
      </p:sp>
      <p:sp>
        <p:nvSpPr>
          <p:cNvPr id="20" name="Pladsholder til tekst 3"/>
          <p:cNvSpPr>
            <a:spLocks noGrp="1"/>
          </p:cNvSpPr>
          <p:nvPr>
            <p:ph type="body" sz="quarter" idx="15" hasCustomPrompt="1"/>
          </p:nvPr>
        </p:nvSpPr>
        <p:spPr>
          <a:xfrm>
            <a:off x="4384048" y="985416"/>
            <a:ext cx="3644627" cy="333634"/>
          </a:xfrm>
        </p:spPr>
        <p:txBody>
          <a:bodyPr/>
          <a:lstStyle>
            <a:lvl1pPr>
              <a:defRPr/>
            </a:lvl1pPr>
          </a:lstStyle>
          <a:p>
            <a:pPr lvl="0"/>
            <a:r>
              <a:rPr lang="da-DK" dirty="0"/>
              <a:t>Titel</a:t>
            </a:r>
          </a:p>
        </p:txBody>
      </p:sp>
      <p:sp>
        <p:nvSpPr>
          <p:cNvPr id="21" name="Pladsholder til tekst 4"/>
          <p:cNvSpPr>
            <a:spLocks noGrp="1"/>
          </p:cNvSpPr>
          <p:nvPr>
            <p:ph type="body" sz="quarter" idx="16" hasCustomPrompt="1"/>
          </p:nvPr>
        </p:nvSpPr>
        <p:spPr>
          <a:xfrm>
            <a:off x="4384048" y="1621617"/>
            <a:ext cx="3644627" cy="270843"/>
          </a:xfrm>
        </p:spPr>
        <p:txBody>
          <a:bodyPr>
            <a:noAutofit/>
          </a:bodyPr>
          <a:lstStyle>
            <a:lvl1pPr>
              <a:defRPr sz="1500"/>
            </a:lvl1pPr>
          </a:lstStyle>
          <a:p>
            <a:pPr lvl="0"/>
            <a:r>
              <a:rPr lang="da-DK" dirty="0"/>
              <a:t>Gade og nummer</a:t>
            </a:r>
          </a:p>
        </p:txBody>
      </p:sp>
      <p:sp>
        <p:nvSpPr>
          <p:cNvPr id="22" name="Pladsholder til tekst 5"/>
          <p:cNvSpPr>
            <a:spLocks noGrp="1"/>
          </p:cNvSpPr>
          <p:nvPr>
            <p:ph type="body" sz="quarter" idx="17" hasCustomPrompt="1"/>
          </p:nvPr>
        </p:nvSpPr>
        <p:spPr>
          <a:xfrm>
            <a:off x="4384048" y="1890076"/>
            <a:ext cx="3644627" cy="270843"/>
          </a:xfrm>
        </p:spPr>
        <p:txBody>
          <a:bodyPr>
            <a:noAutofit/>
          </a:bodyPr>
          <a:lstStyle>
            <a:lvl1pPr>
              <a:defRPr sz="1500"/>
            </a:lvl1pPr>
          </a:lstStyle>
          <a:p>
            <a:pPr lvl="0"/>
            <a:r>
              <a:rPr lang="da-DK" dirty="0"/>
              <a:t>DK-postnummer og by</a:t>
            </a:r>
          </a:p>
        </p:txBody>
      </p:sp>
      <p:sp>
        <p:nvSpPr>
          <p:cNvPr id="23" name="Pladsholder til tekst 6"/>
          <p:cNvSpPr>
            <a:spLocks noGrp="1"/>
          </p:cNvSpPr>
          <p:nvPr>
            <p:ph type="body" sz="quarter" idx="18" hasCustomPrompt="1"/>
          </p:nvPr>
        </p:nvSpPr>
        <p:spPr>
          <a:xfrm>
            <a:off x="4384048" y="2158535"/>
            <a:ext cx="3644627" cy="270843"/>
          </a:xfrm>
        </p:spPr>
        <p:txBody>
          <a:bodyPr>
            <a:noAutofit/>
          </a:bodyPr>
          <a:lstStyle>
            <a:lvl1pPr>
              <a:defRPr sz="1500"/>
            </a:lvl1pPr>
          </a:lstStyle>
          <a:p>
            <a:pPr lvl="0"/>
            <a:r>
              <a:rPr lang="da-DK" dirty="0"/>
              <a:t>Tlf. + nummer</a:t>
            </a:r>
          </a:p>
        </p:txBody>
      </p:sp>
      <p:sp>
        <p:nvSpPr>
          <p:cNvPr id="24" name="Pladsholder til tekst 7"/>
          <p:cNvSpPr>
            <a:spLocks noGrp="1"/>
          </p:cNvSpPr>
          <p:nvPr>
            <p:ph type="body" sz="quarter" idx="19" hasCustomPrompt="1"/>
          </p:nvPr>
        </p:nvSpPr>
        <p:spPr>
          <a:xfrm>
            <a:off x="4384048" y="2426993"/>
            <a:ext cx="3644627" cy="270843"/>
          </a:xfrm>
        </p:spPr>
        <p:txBody>
          <a:bodyPr>
            <a:noAutofit/>
          </a:bodyPr>
          <a:lstStyle>
            <a:lvl1pPr>
              <a:defRPr sz="1500"/>
            </a:lvl1pPr>
          </a:lstStyle>
          <a:p>
            <a:pPr lvl="0"/>
            <a:r>
              <a:rPr lang="da-DK" dirty="0"/>
              <a:t>Mailadresse</a:t>
            </a:r>
          </a:p>
        </p:txBody>
      </p:sp>
      <p:grpSp>
        <p:nvGrpSpPr>
          <p:cNvPr id="25" name="Gruppe 4"/>
          <p:cNvGrpSpPr>
            <a:grpSpLocks/>
          </p:cNvGrpSpPr>
          <p:nvPr userDrawn="1"/>
        </p:nvGrpSpPr>
        <p:grpSpPr bwMode="auto">
          <a:xfrm>
            <a:off x="-2189466" y="-10886"/>
            <a:ext cx="2041525" cy="3513782"/>
            <a:chOff x="303212" y="1570038"/>
            <a:chExt cx="2041700" cy="3513783"/>
          </a:xfrm>
        </p:grpSpPr>
        <p:sp>
          <p:nvSpPr>
            <p:cNvPr id="26"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27" name="Billede 5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uppe 57"/>
            <p:cNvGrpSpPr>
              <a:grpSpLocks/>
            </p:cNvGrpSpPr>
            <p:nvPr/>
          </p:nvGrpSpPr>
          <p:grpSpPr bwMode="auto">
            <a:xfrm>
              <a:off x="1989213" y="3687460"/>
              <a:ext cx="330061" cy="378995"/>
              <a:chOff x="1018031" y="5700889"/>
              <a:chExt cx="373412" cy="428773"/>
            </a:xfrm>
          </p:grpSpPr>
          <p:pic>
            <p:nvPicPr>
              <p:cNvPr id="29"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921690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 sort baggrund">
    <p:spTree>
      <p:nvGrpSpPr>
        <p:cNvPr id="1" name=""/>
        <p:cNvGrpSpPr/>
        <p:nvPr/>
      </p:nvGrpSpPr>
      <p:grpSpPr>
        <a:xfrm>
          <a:off x="0" y="0"/>
          <a:ext cx="0" cy="0"/>
          <a:chOff x="0" y="0"/>
          <a:chExt cx="0" cy="0"/>
        </a:xfrm>
      </p:grpSpPr>
      <p:sp>
        <p:nvSpPr>
          <p:cNvPr id="10" name="Bundboks sort"/>
          <p:cNvSpPr/>
          <p:nvPr userDrawn="1"/>
        </p:nvSpPr>
        <p:spPr>
          <a:xfrm>
            <a:off x="0" y="0"/>
            <a:ext cx="121896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ctrTitle" hasCustomPrompt="1"/>
          </p:nvPr>
        </p:nvSpPr>
        <p:spPr>
          <a:xfrm>
            <a:off x="2262000" y="365125"/>
            <a:ext cx="7668000" cy="3254375"/>
          </a:xfrm>
        </p:spPr>
        <p:txBody>
          <a:bodyPr anchor="b"/>
          <a:lstStyle>
            <a:lvl1pPr algn="ctr">
              <a:lnSpc>
                <a:spcPct val="100000"/>
              </a:lnSpc>
              <a:defRPr sz="4800" baseline="0">
                <a:solidFill>
                  <a:schemeClr val="bg1"/>
                </a:solidFill>
              </a:defRPr>
            </a:lvl1pPr>
          </a:lstStyle>
          <a:p>
            <a:r>
              <a:rPr lang="da-DK" dirty="0"/>
              <a:t>Klik og indsæt overskrift i mere end en linje</a:t>
            </a:r>
          </a:p>
        </p:txBody>
      </p:sp>
      <p:sp>
        <p:nvSpPr>
          <p:cNvPr id="3" name="Subtitle 2"/>
          <p:cNvSpPr>
            <a:spLocks noGrp="1"/>
          </p:cNvSpPr>
          <p:nvPr>
            <p:ph type="subTitle" idx="1" hasCustomPrompt="1"/>
          </p:nvPr>
        </p:nvSpPr>
        <p:spPr>
          <a:xfrm>
            <a:off x="2262000" y="3746501"/>
            <a:ext cx="7668001" cy="925958"/>
          </a:xfrm>
        </p:spPr>
        <p:txBody>
          <a:bodyPr/>
          <a:lstStyle>
            <a:lvl1pPr marL="0" indent="0" algn="ctr">
              <a:buNone/>
              <a:defRPr sz="18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og indsæt underoverskrift i mere end en linje</a:t>
            </a:r>
          </a:p>
        </p:txBody>
      </p:sp>
      <p:sp>
        <p:nvSpPr>
          <p:cNvPr id="4" name="Date Placeholder 3" hidden="1"/>
          <p:cNvSpPr>
            <a:spLocks noGrp="1"/>
          </p:cNvSpPr>
          <p:nvPr>
            <p:ph type="dt" sz="half" idx="10"/>
          </p:nvPr>
        </p:nvSpPr>
        <p:spPr/>
        <p:txBody>
          <a:bodyPr/>
          <a:lstStyle/>
          <a:p>
            <a:fld id="{54E0A626-36E7-4ACB-AE94-30B8AB1B2246}" type="datetimeFigureOut">
              <a:rPr lang="da-DK" smtClean="0"/>
              <a:t>13-10-2022</a:t>
            </a:fld>
            <a:endParaRPr lang="da-DK" dirty="0"/>
          </a:p>
        </p:txBody>
      </p:sp>
      <p:sp>
        <p:nvSpPr>
          <p:cNvPr id="5" name="Footer Placeholder 4" hidden="1"/>
          <p:cNvSpPr>
            <a:spLocks noGrp="1"/>
          </p:cNvSpPr>
          <p:nvPr>
            <p:ph type="ftr" sz="quarter" idx="11"/>
          </p:nvPr>
        </p:nvSpPr>
        <p:spPr/>
        <p:txBody>
          <a:bodyPr/>
          <a:lstStyle/>
          <a:p>
            <a:endParaRPr lang="da-DK" dirty="0"/>
          </a:p>
        </p:txBody>
      </p:sp>
      <p:sp>
        <p:nvSpPr>
          <p:cNvPr id="6" name="Slide Number Placeholder 5" hidden="1"/>
          <p:cNvSpPr>
            <a:spLocks noGrp="1"/>
          </p:cNvSpPr>
          <p:nvPr>
            <p:ph type="sldNum" sz="quarter" idx="12"/>
          </p:nvPr>
        </p:nvSpPr>
        <p:spPr/>
        <p:txBody>
          <a:bodyPr/>
          <a:lstStyle/>
          <a:p>
            <a:fld id="{45D37B1E-C366-494F-A587-962AD9AABC83}" type="slidenum">
              <a:rPr lang="da-DK" smtClean="0"/>
              <a:t>‹nr.›</a:t>
            </a:fld>
            <a:endParaRPr lang="da-DK" dirty="0"/>
          </a:p>
        </p:txBody>
      </p:sp>
    </p:spTree>
    <p:extLst>
      <p:ext uri="{BB962C8B-B14F-4D97-AF65-F5344CB8AC3E}">
        <p14:creationId xmlns:p14="http://schemas.microsoft.com/office/powerpoint/2010/main" val="236657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vedpun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16118" y="363600"/>
            <a:ext cx="10621962" cy="786039"/>
          </a:xfrm>
        </p:spPr>
        <p:txBody>
          <a:bodyPr/>
          <a:lstStyle>
            <a:lvl1pPr>
              <a:defRPr/>
            </a:lvl1pPr>
          </a:lstStyle>
          <a:p>
            <a:r>
              <a:rPr lang="da-DK" dirty="0"/>
              <a:t>Klik og indsæt overskrift i en linje</a:t>
            </a:r>
          </a:p>
        </p:txBody>
      </p:sp>
      <p:sp>
        <p:nvSpPr>
          <p:cNvPr id="8" name="Pladsholder til tekst 2"/>
          <p:cNvSpPr>
            <a:spLocks noGrp="1"/>
          </p:cNvSpPr>
          <p:nvPr>
            <p:ph type="body" sz="quarter" idx="13" hasCustomPrompt="1"/>
          </p:nvPr>
        </p:nvSpPr>
        <p:spPr>
          <a:xfrm>
            <a:off x="731838" y="2243819"/>
            <a:ext cx="7081382" cy="3787094"/>
          </a:xfrm>
        </p:spPr>
        <p:txBody>
          <a:bodyPr/>
          <a:lstStyle>
            <a:lvl1pPr marL="216000" indent="-216000">
              <a:buFont typeface="Arial" panose="020B0604020202020204" pitchFamily="34" charset="0"/>
              <a:buChar char="•"/>
              <a:defRPr sz="2800"/>
            </a:lvl1pPr>
          </a:lstStyle>
          <a:p>
            <a:pPr lvl="0"/>
            <a:r>
              <a:rPr lang="da-DK" dirty="0"/>
              <a:t>Klik for at tilføje hovedpunkter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indhold 3"/>
          <p:cNvSpPr>
            <a:spLocks noGrp="1"/>
          </p:cNvSpPr>
          <p:nvPr>
            <p:ph sz="quarter" idx="15" hasCustomPrompt="1"/>
          </p:nvPr>
        </p:nvSpPr>
        <p:spPr>
          <a:xfrm>
            <a:off x="8676820" y="2276475"/>
            <a:ext cx="2067380" cy="2140404"/>
          </a:xfrm>
        </p:spPr>
        <p:txBody>
          <a:bodyPr/>
          <a:lstStyle>
            <a:lvl1pPr>
              <a:defRPr sz="1600"/>
            </a:lvl1pPr>
          </a:lstStyle>
          <a:p>
            <a:pPr lvl="0"/>
            <a:r>
              <a:rPr lang="da-DK" dirty="0"/>
              <a:t>Klik på Indsæt billede ikon og indsæt et ikon</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dirty="0"/>
          </a:p>
        </p:txBody>
      </p:sp>
      <p:cxnSp>
        <p:nvCxnSpPr>
          <p:cNvPr id="9" name="Lige forbindelse 8"/>
          <p:cNvCxnSpPr/>
          <p:nvPr userDrawn="1"/>
        </p:nvCxnSpPr>
        <p:spPr>
          <a:xfrm>
            <a:off x="731838" y="1348015"/>
            <a:ext cx="10730819"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51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7" name="Pladsholder til billede 2"/>
          <p:cNvSpPr>
            <a:spLocks noGrp="1"/>
          </p:cNvSpPr>
          <p:nvPr>
            <p:ph type="pic" sz="quarter" idx="13"/>
          </p:nvPr>
        </p:nvSpPr>
        <p:spPr>
          <a:xfrm>
            <a:off x="0" y="0"/>
            <a:ext cx="12192000" cy="6858000"/>
          </a:xfrm>
          <a:solidFill>
            <a:schemeClr val="bg1"/>
          </a:solidFill>
        </p:spPr>
        <p:txBody>
          <a:bodyPr tIns="720000" anchor="ctr" anchorCtr="0"/>
          <a:lstStyle>
            <a:lvl1pPr algn="ctr">
              <a:defRPr/>
            </a:lvl1pPr>
          </a:lstStyle>
          <a:p>
            <a:r>
              <a:rPr lang="da-DK"/>
              <a:t>Klik på ikonet for at tilføje et billede</a:t>
            </a:r>
            <a:endParaRPr lang="da-DK" dirty="0"/>
          </a:p>
        </p:txBody>
      </p:sp>
      <p:sp>
        <p:nvSpPr>
          <p:cNvPr id="2" name="Titel 1"/>
          <p:cNvSpPr>
            <a:spLocks noGrp="1"/>
          </p:cNvSpPr>
          <p:nvPr>
            <p:ph type="title" hasCustomPrompt="1"/>
          </p:nvPr>
        </p:nvSpPr>
        <p:spPr>
          <a:xfrm>
            <a:off x="716118" y="365125"/>
            <a:ext cx="10764000" cy="784666"/>
          </a:xfrm>
        </p:spPr>
        <p:txBody>
          <a:bodyPr/>
          <a:lstStyle>
            <a:lvl1pPr>
              <a:defRPr/>
            </a:lvl1pPr>
          </a:lstStyle>
          <a:p>
            <a:r>
              <a:rPr lang="da-DK" dirty="0"/>
              <a:t>Klik og indsæt overskrift i maksimalt to linjer</a:t>
            </a:r>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dirty="0"/>
          </a:p>
        </p:txBody>
      </p:sp>
      <p:grpSp>
        <p:nvGrpSpPr>
          <p:cNvPr id="8" name="Gruppe 4"/>
          <p:cNvGrpSpPr>
            <a:grpSpLocks/>
          </p:cNvGrpSpPr>
          <p:nvPr userDrawn="1"/>
        </p:nvGrpSpPr>
        <p:grpSpPr bwMode="auto">
          <a:xfrm>
            <a:off x="-2189466" y="-10886"/>
            <a:ext cx="2041525" cy="3513782"/>
            <a:chOff x="303212" y="1570038"/>
            <a:chExt cx="2041700" cy="3513783"/>
          </a:xfrm>
        </p:grpSpPr>
        <p:sp>
          <p:nvSpPr>
            <p:cNvPr id="9"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10" name="Billede 5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e 57"/>
            <p:cNvGrpSpPr>
              <a:grpSpLocks/>
            </p:cNvGrpSpPr>
            <p:nvPr/>
          </p:nvGrpSpPr>
          <p:grpSpPr bwMode="auto">
            <a:xfrm>
              <a:off x="1989213" y="3687460"/>
              <a:ext cx="330061" cy="378995"/>
              <a:chOff x="1018031" y="5700889"/>
              <a:chExt cx="373412" cy="428773"/>
            </a:xfrm>
          </p:grpSpPr>
          <p:pic>
            <p:nvPicPr>
              <p:cNvPr id="12"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923037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t indhold">
    <p:spTree>
      <p:nvGrpSpPr>
        <p:cNvPr id="1" name=""/>
        <p:cNvGrpSpPr/>
        <p:nvPr/>
      </p:nvGrpSpPr>
      <p:grpSpPr>
        <a:xfrm>
          <a:off x="0" y="0"/>
          <a:ext cx="0" cy="0"/>
          <a:chOff x="0" y="0"/>
          <a:chExt cx="0" cy="0"/>
        </a:xfrm>
      </p:grpSpPr>
      <p:sp>
        <p:nvSpPr>
          <p:cNvPr id="6" name="Rectangle 5"/>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10000"/>
              </a:lnSpc>
            </a:pPr>
            <a:endParaRPr lang="da-DK" sz="1900" dirty="0" err="1"/>
          </a:p>
        </p:txBody>
      </p:sp>
      <p:sp>
        <p:nvSpPr>
          <p:cNvPr id="3" name="Date Placeholder 2" hidden="1"/>
          <p:cNvSpPr>
            <a:spLocks noGrp="1"/>
          </p:cNvSpPr>
          <p:nvPr>
            <p:ph type="dt" sz="half" idx="10"/>
          </p:nvPr>
        </p:nvSpPr>
        <p:spPr/>
        <p:txBody>
          <a:bodyPr/>
          <a:lstStyle/>
          <a:p>
            <a:fld id="{54E0A626-36E7-4ACB-AE94-30B8AB1B2246}" type="datetimeFigureOut">
              <a:rPr lang="en-GB" smtClean="0"/>
              <a:pPr/>
              <a:t>13/10/2022</a:t>
            </a:fld>
            <a:endParaRPr lang="en-GB" dirty="0"/>
          </a:p>
        </p:txBody>
      </p:sp>
      <p:sp>
        <p:nvSpPr>
          <p:cNvPr id="4" name="Footer Placeholder 3" hidden="1"/>
          <p:cNvSpPr>
            <a:spLocks noGrp="1"/>
          </p:cNvSpPr>
          <p:nvPr>
            <p:ph type="ftr" sz="quarter" idx="11"/>
          </p:nvPr>
        </p:nvSpPr>
        <p:spPr/>
        <p:txBody>
          <a:bodyPr/>
          <a:lstStyle/>
          <a:p>
            <a:endParaRPr lang="en-GB" dirty="0"/>
          </a:p>
        </p:txBody>
      </p:sp>
      <p:sp>
        <p:nvSpPr>
          <p:cNvPr id="5" name="Slide Number Placeholder 4" hidden="1"/>
          <p:cNvSpPr>
            <a:spLocks noGrp="1"/>
          </p:cNvSpPr>
          <p:nvPr>
            <p:ph type="sldNum" sz="quarter" idx="12"/>
          </p:nvPr>
        </p:nvSpPr>
        <p:spPr/>
        <p:txBody>
          <a:bodyPr/>
          <a:lstStyle/>
          <a:p>
            <a:fld id="{45D37B1E-C366-494F-A587-962AD9AABC83}" type="slidenum">
              <a:rPr lang="en-GB" smtClean="0"/>
              <a:pPr/>
              <a:t>‹nr.›</a:t>
            </a:fld>
            <a:endParaRPr lang="en-GB" dirty="0"/>
          </a:p>
        </p:txBody>
      </p:sp>
      <p:sp>
        <p:nvSpPr>
          <p:cNvPr id="8" name="Content Placeholder 7"/>
          <p:cNvSpPr>
            <a:spLocks noGrp="1"/>
          </p:cNvSpPr>
          <p:nvPr>
            <p:ph sz="quarter" idx="13" hasCustomPrompt="1"/>
          </p:nvPr>
        </p:nvSpPr>
        <p:spPr>
          <a:xfrm>
            <a:off x="0" y="-2"/>
            <a:ext cx="12189600" cy="6858001"/>
          </a:xfrm>
        </p:spPr>
        <p:txBody>
          <a:bodyPr/>
          <a:lstStyle>
            <a:lvl1pPr>
              <a:defRPr/>
            </a:lvl1pPr>
          </a:lstStyle>
          <a:p>
            <a:pPr lvl="0"/>
            <a:r>
              <a:rPr lang="da-DK" noProof="0" dirty="0"/>
              <a:t>Indsæt f.eks. video, </a:t>
            </a:r>
            <a:r>
              <a:rPr lang="da-DK" noProof="0" dirty="0" err="1"/>
              <a:t>SmartArt</a:t>
            </a:r>
            <a:r>
              <a:rPr lang="da-DK" noProof="0" dirty="0"/>
              <a:t> eller anden stor grafik på dette slide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Tree>
    <p:extLst>
      <p:ext uri="{BB962C8B-B14F-4D97-AF65-F5344CB8AC3E}">
        <p14:creationId xmlns:p14="http://schemas.microsoft.com/office/powerpoint/2010/main" val="157698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03374" y="365125"/>
            <a:ext cx="5276744" cy="1263650"/>
          </a:xfrm>
        </p:spPr>
        <p:txBody>
          <a:bodyPr/>
          <a:lstStyle>
            <a:lvl1pPr>
              <a:defRPr/>
            </a:lvl1pPr>
          </a:lstStyle>
          <a:p>
            <a:r>
              <a:rPr lang="da-DK" dirty="0"/>
              <a:t>Klik og indsæt overskrift i maksimalt tre linjer</a:t>
            </a:r>
          </a:p>
        </p:txBody>
      </p:sp>
      <p:sp>
        <p:nvSpPr>
          <p:cNvPr id="8" name="Pladsholder til tekst 2"/>
          <p:cNvSpPr>
            <a:spLocks noGrp="1"/>
          </p:cNvSpPr>
          <p:nvPr>
            <p:ph type="body" sz="quarter" idx="13"/>
          </p:nvPr>
        </p:nvSpPr>
        <p:spPr>
          <a:xfrm>
            <a:off x="6221413" y="2276476"/>
            <a:ext cx="5232400" cy="37544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billede 3"/>
          <p:cNvSpPr>
            <a:spLocks noGrp="1"/>
          </p:cNvSpPr>
          <p:nvPr>
            <p:ph type="pic" sz="quarter" idx="14"/>
          </p:nvPr>
        </p:nvSpPr>
        <p:spPr>
          <a:xfrm>
            <a:off x="0" y="0"/>
            <a:ext cx="5969000" cy="6858000"/>
          </a:xfrm>
        </p:spPr>
        <p:txBody>
          <a:bodyPr tIns="720000" anchor="ctr" anchorCtr="0"/>
          <a:lstStyle>
            <a:lvl1pPr algn="ctr">
              <a:defRPr/>
            </a:lvl1pPr>
          </a:lstStyle>
          <a:p>
            <a:r>
              <a:rPr lang="da-DK"/>
              <a:t>Klik på ikonet for at tilføje et billede</a:t>
            </a:r>
            <a:endParaRPr lang="da-DK" dirty="0"/>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dirty="0"/>
          </a:p>
        </p:txBody>
      </p:sp>
      <p:grpSp>
        <p:nvGrpSpPr>
          <p:cNvPr id="9" name="Gruppe 4"/>
          <p:cNvGrpSpPr>
            <a:grpSpLocks/>
          </p:cNvGrpSpPr>
          <p:nvPr userDrawn="1"/>
        </p:nvGrpSpPr>
        <p:grpSpPr bwMode="auto">
          <a:xfrm>
            <a:off x="-2189466" y="-10886"/>
            <a:ext cx="2041525" cy="3513782"/>
            <a:chOff x="303212" y="1570038"/>
            <a:chExt cx="2041700" cy="3513783"/>
          </a:xfrm>
        </p:grpSpPr>
        <p:sp>
          <p:nvSpPr>
            <p:cNvPr id="11"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12" name="Billede 5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pe 57"/>
            <p:cNvGrpSpPr>
              <a:grpSpLocks/>
            </p:cNvGrpSpPr>
            <p:nvPr/>
          </p:nvGrpSpPr>
          <p:grpSpPr bwMode="auto">
            <a:xfrm>
              <a:off x="1989213" y="3687460"/>
              <a:ext cx="330061" cy="378995"/>
              <a:chOff x="1018031" y="5700889"/>
              <a:chExt cx="373412" cy="428773"/>
            </a:xfrm>
          </p:grpSpPr>
          <p:pic>
            <p:nvPicPr>
              <p:cNvPr id="14"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73051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10" name="Pladsholder til billede 3"/>
          <p:cNvSpPr>
            <a:spLocks noGrp="1"/>
          </p:cNvSpPr>
          <p:nvPr>
            <p:ph type="pic" sz="quarter" idx="14"/>
          </p:nvPr>
        </p:nvSpPr>
        <p:spPr>
          <a:xfrm>
            <a:off x="6221413" y="0"/>
            <a:ext cx="5970587" cy="6858000"/>
          </a:xfrm>
          <a:solidFill>
            <a:schemeClr val="bg1"/>
          </a:solidFill>
        </p:spPr>
        <p:txBody>
          <a:bodyPr tIns="720000" anchor="ctr" anchorCtr="0"/>
          <a:lstStyle>
            <a:lvl1pPr algn="ctr">
              <a:defRPr/>
            </a:lvl1pPr>
          </a:lstStyle>
          <a:p>
            <a:r>
              <a:rPr lang="da-DK"/>
              <a:t>Klik på ikonet for at tilføje et billede</a:t>
            </a:r>
            <a:endParaRPr lang="da-DK" dirty="0"/>
          </a:p>
        </p:txBody>
      </p:sp>
      <p:sp>
        <p:nvSpPr>
          <p:cNvPr id="2" name="Titel 1"/>
          <p:cNvSpPr>
            <a:spLocks noGrp="1"/>
          </p:cNvSpPr>
          <p:nvPr>
            <p:ph type="title" hasCustomPrompt="1"/>
          </p:nvPr>
        </p:nvSpPr>
        <p:spPr>
          <a:xfrm>
            <a:off x="723600" y="365125"/>
            <a:ext cx="5245400" cy="1263650"/>
          </a:xfrm>
        </p:spPr>
        <p:txBody>
          <a:bodyPr/>
          <a:lstStyle>
            <a:lvl1pPr>
              <a:defRPr/>
            </a:lvl1pPr>
          </a:lstStyle>
          <a:p>
            <a:r>
              <a:rPr lang="da-DK" dirty="0"/>
              <a:t>Klik og indsæt overskrift i maksimalt tre linjer</a:t>
            </a:r>
          </a:p>
        </p:txBody>
      </p:sp>
      <p:sp>
        <p:nvSpPr>
          <p:cNvPr id="8" name="Pladsholder til tekst 2"/>
          <p:cNvSpPr>
            <a:spLocks noGrp="1"/>
          </p:cNvSpPr>
          <p:nvPr>
            <p:ph type="body" sz="quarter" idx="13"/>
          </p:nvPr>
        </p:nvSpPr>
        <p:spPr>
          <a:xfrm>
            <a:off x="731839" y="2276476"/>
            <a:ext cx="5237162" cy="37544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3" name="Pladsholder til dato 2" hidden="1"/>
          <p:cNvSpPr>
            <a:spLocks noGrp="1"/>
          </p:cNvSpPr>
          <p:nvPr>
            <p:ph type="dt" sz="half" idx="10"/>
          </p:nvPr>
        </p:nvSpPr>
        <p:spPr/>
        <p:txBody>
          <a:bodyPr/>
          <a:lstStyle/>
          <a:p>
            <a:fld id="{54E0A626-36E7-4ACB-AE94-30B8AB1B2246}" type="datetimeFigureOut">
              <a:rPr lang="da-DK" smtClean="0"/>
              <a:pPr/>
              <a:t>13-10-2022</a:t>
            </a:fld>
            <a:endParaRPr lang="da-DK" dirty="0"/>
          </a:p>
        </p:txBody>
      </p:sp>
      <p:sp>
        <p:nvSpPr>
          <p:cNvPr id="4" name="Pladsholder til sidefod 3" hidden="1"/>
          <p:cNvSpPr>
            <a:spLocks noGrp="1"/>
          </p:cNvSpPr>
          <p:nvPr>
            <p:ph type="ftr" sz="quarter" idx="11"/>
          </p:nvPr>
        </p:nvSpPr>
        <p:spPr/>
        <p:txBody>
          <a:bodyPr/>
          <a:lstStyle/>
          <a:p>
            <a:endParaRPr lang="da-DK" dirty="0"/>
          </a:p>
        </p:txBody>
      </p:sp>
      <p:sp>
        <p:nvSpPr>
          <p:cNvPr id="5" name="Pladsholder til slidenummer 4" hidden="1"/>
          <p:cNvSpPr>
            <a:spLocks noGrp="1"/>
          </p:cNvSpPr>
          <p:nvPr>
            <p:ph type="sldNum" sz="quarter" idx="12"/>
          </p:nvPr>
        </p:nvSpPr>
        <p:spPr/>
        <p:txBody>
          <a:bodyPr/>
          <a:lstStyle/>
          <a:p>
            <a:fld id="{45D37B1E-C366-494F-A587-962AD9AABC83}" type="slidenum">
              <a:rPr lang="da-DK" smtClean="0"/>
              <a:pPr/>
              <a:t>‹nr.›</a:t>
            </a:fld>
            <a:endParaRPr lang="da-DK" dirty="0"/>
          </a:p>
        </p:txBody>
      </p:sp>
      <p:grpSp>
        <p:nvGrpSpPr>
          <p:cNvPr id="9" name="Gruppe 4"/>
          <p:cNvGrpSpPr>
            <a:grpSpLocks/>
          </p:cNvGrpSpPr>
          <p:nvPr userDrawn="1"/>
        </p:nvGrpSpPr>
        <p:grpSpPr bwMode="auto">
          <a:xfrm>
            <a:off x="-2189466" y="-10886"/>
            <a:ext cx="2041525" cy="3513782"/>
            <a:chOff x="303212" y="1570038"/>
            <a:chExt cx="2041700" cy="3513783"/>
          </a:xfrm>
        </p:grpSpPr>
        <p:sp>
          <p:nvSpPr>
            <p:cNvPr id="11" name="TextBox 12"/>
            <p:cNvSpPr txBox="1">
              <a:spLocks noChangeArrowheads="1"/>
            </p:cNvSpPr>
            <p:nvPr/>
          </p:nvSpPr>
          <p:spPr bwMode="auto">
            <a:xfrm>
              <a:off x="303212" y="1570038"/>
              <a:ext cx="2032174" cy="35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600"/>
                </a:spcAft>
                <a:buFontTx/>
                <a:buNone/>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i midten</a:t>
              </a:r>
            </a:p>
            <a:p>
              <a:pPr algn="r" eaLnBrk="1" hangingPunct="1">
                <a:spcBef>
                  <a:spcPts val="0"/>
                </a:spcBef>
                <a:spcAft>
                  <a:spcPts val="240"/>
                </a:spcAft>
                <a:buFontTx/>
                <a:buNone/>
                <a:defRPr/>
              </a:pP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 </a:t>
              </a:r>
              <a:r>
                <a:rPr lang="da-DK" sz="1000" noProof="1">
                  <a:solidFill>
                    <a:schemeClr val="tx1">
                      <a:lumMod val="75000"/>
                      <a:lumOff val="25000"/>
                    </a:schemeClr>
                  </a:solidFill>
                </a:rPr>
                <a:t>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a:p>
              <a:pPr algn="r" eaLnBrk="1" fontAlgn="auto" hangingPunct="1">
                <a:spcBef>
                  <a:spcPts val="600"/>
                </a:spcBef>
                <a:spcAft>
                  <a:spcPts val="240"/>
                </a:spcAft>
                <a:buFontTx/>
                <a:buNone/>
                <a:defRPr/>
              </a:pPr>
              <a:r>
                <a:rPr lang="da-DK" sz="1000" b="1" noProof="1">
                  <a:solidFill>
                    <a:schemeClr val="tx1">
                      <a:lumMod val="75000"/>
                      <a:lumOff val="25000"/>
                    </a:schemeClr>
                  </a:solidFill>
                </a:rPr>
                <a:t>5.</a:t>
              </a:r>
              <a:r>
                <a:rPr lang="da-DK" sz="1000" noProof="1">
                  <a:solidFill>
                    <a:schemeClr val="tx1">
                      <a:lumMod val="75000"/>
                      <a:lumOff val="25000"/>
                    </a:schemeClr>
                  </a:solidFill>
                </a:rPr>
                <a:t> Højreklik evt.på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a:t>
              </a:r>
              <a:br>
                <a:rPr lang="da-DK" sz="1000" b="1" noProof="1">
                  <a:solidFill>
                    <a:schemeClr val="tx1">
                      <a:lumMod val="75000"/>
                      <a:lumOff val="25000"/>
                    </a:schemeClr>
                  </a:solidFill>
                </a:rPr>
              </a:br>
              <a:br>
                <a:rPr lang="da-DK" sz="1000" b="1" noProof="1">
                  <a:solidFill>
                    <a:schemeClr val="tx1">
                      <a:lumMod val="75000"/>
                      <a:lumOff val="25000"/>
                    </a:schemeClr>
                  </a:solidFill>
                </a:rPr>
              </a:br>
              <a:r>
                <a:rPr lang="da-DK" sz="1000" b="0" noProof="1">
                  <a:solidFill>
                    <a:schemeClr val="tx1">
                      <a:lumMod val="75000"/>
                      <a:lumOff val="25000"/>
                    </a:schemeClr>
                  </a:solidFill>
                </a:rPr>
                <a:t>Eller </a:t>
              </a:r>
              <a:r>
                <a:rPr lang="da-DK" sz="1000" b="1" noProof="1">
                  <a:solidFill>
                    <a:schemeClr val="tx1">
                      <a:lumMod val="75000"/>
                      <a:lumOff val="25000"/>
                    </a:schemeClr>
                  </a:solidFill>
                </a:rPr>
                <a:t>Nulstil dit slide</a:t>
              </a:r>
              <a:br>
                <a:rPr lang="da-DK" sz="1000" b="1" noProof="1">
                  <a:solidFill>
                    <a:schemeClr val="tx1">
                      <a:lumMod val="75000"/>
                      <a:lumOff val="25000"/>
                    </a:schemeClr>
                  </a:solidFill>
                </a:rPr>
              </a:br>
              <a:r>
                <a:rPr lang="da-DK" sz="1000" b="1" noProof="1">
                  <a:solidFill>
                    <a:schemeClr val="tx1">
                      <a:lumMod val="75000"/>
                      <a:lumOff val="25000"/>
                    </a:schemeClr>
                  </a:solidFill>
                </a:rPr>
                <a:t>Højreklik</a:t>
              </a:r>
              <a:r>
                <a:rPr lang="da-DK" sz="1000" b="0" noProof="1">
                  <a:solidFill>
                    <a:schemeClr val="tx1">
                      <a:lumMod val="75000"/>
                      <a:lumOff val="25000"/>
                    </a:schemeClr>
                  </a:solidFill>
                </a:rPr>
                <a:t> og vælg </a:t>
              </a:r>
              <a:r>
                <a:rPr lang="da-DK" sz="1000" b="1" noProof="1">
                  <a:solidFill>
                    <a:schemeClr val="tx1">
                      <a:lumMod val="75000"/>
                      <a:lumOff val="25000"/>
                    </a:schemeClr>
                  </a:solidFill>
                </a:rPr>
                <a:t>Nulstil</a:t>
              </a:r>
            </a:p>
            <a:p>
              <a:pPr algn="r" eaLnBrk="1" hangingPunct="1">
                <a:spcBef>
                  <a:spcPct val="0"/>
                </a:spcBef>
                <a:spcAft>
                  <a:spcPts val="240"/>
                </a:spcAft>
                <a:buFontTx/>
                <a:buNone/>
                <a:defRPr/>
              </a:pPr>
              <a:endParaRPr lang="da-DK" altLang="da-DK" sz="1000" noProof="1">
                <a:solidFill>
                  <a:schemeClr val="tx1">
                    <a:lumMod val="75000"/>
                    <a:lumOff val="25000"/>
                  </a:schemeClr>
                </a:solidFill>
                <a:cs typeface="Arial" pitchFamily="34" charset="0"/>
              </a:endParaRPr>
            </a:p>
          </p:txBody>
        </p:sp>
        <p:pic>
          <p:nvPicPr>
            <p:cNvPr id="12" name="Billede 5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1500" y="2837270"/>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uppe 57"/>
            <p:cNvGrpSpPr>
              <a:grpSpLocks/>
            </p:cNvGrpSpPr>
            <p:nvPr/>
          </p:nvGrpSpPr>
          <p:grpSpPr bwMode="auto">
            <a:xfrm>
              <a:off x="1989213" y="3687460"/>
              <a:ext cx="330061" cy="378995"/>
              <a:chOff x="1018031" y="5700889"/>
              <a:chExt cx="373412" cy="428773"/>
            </a:xfrm>
          </p:grpSpPr>
          <p:pic>
            <p:nvPicPr>
              <p:cNvPr id="14"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25"/>
              <p:cNvSpPr/>
              <p:nvPr/>
            </p:nvSpPr>
            <p:spPr bwMode="auto">
              <a:xfrm>
                <a:off x="1023497" y="5701233"/>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35746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2.jp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1.jp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600" cy="6855792"/>
          </a:xfrm>
          <a:prstGeom prst="rect">
            <a:avLst/>
          </a:prstGeom>
        </p:spPr>
      </p:pic>
      <p:sp>
        <p:nvSpPr>
          <p:cNvPr id="2" name="Title Placeholder 1"/>
          <p:cNvSpPr>
            <a:spLocks noGrp="1"/>
          </p:cNvSpPr>
          <p:nvPr>
            <p:ph type="title"/>
          </p:nvPr>
        </p:nvSpPr>
        <p:spPr>
          <a:xfrm>
            <a:off x="716118" y="365125"/>
            <a:ext cx="10764000" cy="1263650"/>
          </a:xfrm>
          <a:prstGeom prst="rect">
            <a:avLst/>
          </a:prstGeom>
        </p:spPr>
        <p:txBody>
          <a:bodyPr vert="horz" lIns="0" tIns="0" rIns="0" bIns="0" rtlCol="0" anchor="b"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31838" y="2276475"/>
            <a:ext cx="10728324" cy="3754438"/>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endParaRPr lang="en-GB" dirty="0"/>
          </a:p>
        </p:txBody>
      </p:sp>
      <p:sp>
        <p:nvSpPr>
          <p:cNvPr id="4" name="Date Placeholder 3"/>
          <p:cNvSpPr>
            <a:spLocks noGrp="1"/>
          </p:cNvSpPr>
          <p:nvPr>
            <p:ph type="dt" sz="half" idx="2"/>
          </p:nvPr>
        </p:nvSpPr>
        <p:spPr>
          <a:xfrm>
            <a:off x="731838" y="6583997"/>
            <a:ext cx="5237162" cy="274004"/>
          </a:xfrm>
          <a:prstGeom prst="rect">
            <a:avLst/>
          </a:prstGeom>
        </p:spPr>
        <p:txBody>
          <a:bodyPr vert="horz" lIns="0" tIns="36000" rIns="0" bIns="0" rtlCol="0" anchor="t" anchorCtr="0">
            <a:noAutofit/>
          </a:bodyPr>
          <a:lstStyle>
            <a:lvl1pPr algn="l">
              <a:defRPr sz="900">
                <a:solidFill>
                  <a:schemeClr val="tx1">
                    <a:tint val="75000"/>
                  </a:schemeClr>
                </a:solidFill>
              </a:defRPr>
            </a:lvl1pPr>
          </a:lstStyle>
          <a:p>
            <a:fld id="{54E0A626-36E7-4ACB-AE94-30B8AB1B2246}" type="datetimeFigureOut">
              <a:rPr lang="en-GB" smtClean="0"/>
              <a:pPr/>
              <a:t>13/10/2022</a:t>
            </a:fld>
            <a:endParaRPr lang="en-GB" dirty="0"/>
          </a:p>
        </p:txBody>
      </p:sp>
      <p:sp>
        <p:nvSpPr>
          <p:cNvPr id="5" name="Footer Placeholder 4"/>
          <p:cNvSpPr>
            <a:spLocks noGrp="1"/>
          </p:cNvSpPr>
          <p:nvPr>
            <p:ph type="ftr" sz="quarter" idx="3"/>
          </p:nvPr>
        </p:nvSpPr>
        <p:spPr>
          <a:xfrm>
            <a:off x="731838" y="6218871"/>
            <a:ext cx="5237162" cy="365125"/>
          </a:xfrm>
          <a:prstGeom prst="rect">
            <a:avLst/>
          </a:prstGeom>
        </p:spPr>
        <p:txBody>
          <a:bodyPr vert="horz" lIns="0" tIns="0" rIns="0" bIns="0" rtlCol="0" anchor="b" anchorCtr="0">
            <a:noAutofit/>
          </a:bodyP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213077" y="6218871"/>
            <a:ext cx="518762" cy="365125"/>
          </a:xfrm>
          <a:prstGeom prst="rect">
            <a:avLst/>
          </a:prstGeom>
        </p:spPr>
        <p:txBody>
          <a:bodyPr vert="horz" lIns="0" tIns="0" rIns="0" bIns="0" rtlCol="0" anchor="b" anchorCtr="0">
            <a:noAutofit/>
          </a:bodyPr>
          <a:lstStyle>
            <a:lvl1pPr algn="l">
              <a:defRPr sz="900">
                <a:solidFill>
                  <a:schemeClr val="tx1">
                    <a:tint val="75000"/>
                  </a:schemeClr>
                </a:solidFill>
              </a:defRPr>
            </a:lvl1pPr>
          </a:lstStyle>
          <a:p>
            <a:fld id="{45D37B1E-C366-494F-A587-962AD9AABC83}" type="slidenum">
              <a:rPr lang="en-GB" smtClean="0"/>
              <a:pPr/>
              <a:t>‹nr.›</a:t>
            </a:fld>
            <a:endParaRPr lang="en-GB" dirty="0"/>
          </a:p>
        </p:txBody>
      </p:sp>
      <p:pic>
        <p:nvPicPr>
          <p:cNvPr id="8" name="Picture 7"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5813" y="1239184"/>
            <a:ext cx="12189600" cy="6855792"/>
          </a:xfrm>
          <a:prstGeom prst="rect">
            <a:avLst/>
          </a:prstGeom>
        </p:spPr>
      </p:pic>
      <p:pic>
        <p:nvPicPr>
          <p:cNvPr id="10" name="Picture 1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515600" y="6162894"/>
            <a:ext cx="1457870" cy="574760"/>
          </a:xfrm>
          <a:prstGeom prst="rect">
            <a:avLst/>
          </a:prstGeom>
        </p:spPr>
      </p:pic>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63" r:id="rId6"/>
    <p:sldLayoutId id="2147483672" r:id="rId7"/>
    <p:sldLayoutId id="2147483664" r:id="rId8"/>
    <p:sldLayoutId id="2147483665" r:id="rId9"/>
    <p:sldLayoutId id="2147483666" r:id="rId10"/>
    <p:sldLayoutId id="2147483668" r:id="rId11"/>
    <p:sldLayoutId id="2147483669" r:id="rId12"/>
    <p:sldLayoutId id="2147483670" r:id="rId13"/>
    <p:sldLayoutId id="2147483673" r:id="rId14"/>
    <p:sldLayoutId id="2147483652" r:id="rId15"/>
    <p:sldLayoutId id="2147483654" r:id="rId16"/>
    <p:sldLayoutId id="2147483655" r:id="rId17"/>
    <p:sldLayoutId id="2147483671" r:id="rId18"/>
  </p:sldLayoutIdLst>
  <p:txStyles>
    <p:titleStyle>
      <a:lvl1pPr algn="l" defTabSz="914400" rtl="0" eaLnBrk="1" latinLnBrk="0" hangingPunct="1">
        <a:lnSpc>
          <a:spcPct val="88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1pPr>
      <a:lvl2pPr marL="216000" indent="-216000" algn="l" defTabSz="914400" rtl="0" eaLnBrk="1" latinLnBrk="0" hangingPunct="1">
        <a:lnSpc>
          <a:spcPct val="110000"/>
        </a:lnSpc>
        <a:spcBef>
          <a:spcPts val="600"/>
        </a:spcBef>
        <a:buFont typeface="Arial" panose="020B0604020202020204" pitchFamily="34" charset="0"/>
        <a:buChar char="•"/>
        <a:defRPr sz="2500" kern="1200">
          <a:solidFill>
            <a:schemeClr val="tx1"/>
          </a:solidFill>
          <a:latin typeface="+mn-lt"/>
          <a:ea typeface="+mn-ea"/>
          <a:cs typeface="+mn-cs"/>
        </a:defRPr>
      </a:lvl2pPr>
      <a:lvl3pPr marL="432000" indent="-216000" algn="l" defTabSz="914400" rtl="0" eaLnBrk="1" latinLnBrk="0" hangingPunct="1">
        <a:lnSpc>
          <a:spcPct val="110000"/>
        </a:lnSpc>
        <a:spcBef>
          <a:spcPts val="600"/>
        </a:spcBef>
        <a:buFont typeface="Arial" panose="020B0604020202020204" pitchFamily="34" charset="0"/>
        <a:buChar char="•"/>
        <a:defRPr sz="2200" kern="1200">
          <a:solidFill>
            <a:schemeClr val="tx1"/>
          </a:solidFill>
          <a:latin typeface="+mn-lt"/>
          <a:ea typeface="+mn-ea"/>
          <a:cs typeface="+mn-cs"/>
        </a:defRPr>
      </a:lvl3pPr>
      <a:lvl4pPr marL="648000" indent="-216000" algn="l" defTabSz="914400" rtl="0" eaLnBrk="1" latinLnBrk="0" hangingPunct="1">
        <a:lnSpc>
          <a:spcPct val="110000"/>
        </a:lnSpc>
        <a:spcBef>
          <a:spcPts val="600"/>
        </a:spcBef>
        <a:buFont typeface="Arial" panose="020B0604020202020204" pitchFamily="34" charset="0"/>
        <a:buChar char="•"/>
        <a:defRPr sz="1900" kern="1200">
          <a:solidFill>
            <a:schemeClr val="tx1"/>
          </a:solidFill>
          <a:latin typeface="+mn-lt"/>
          <a:ea typeface="+mn-ea"/>
          <a:cs typeface="+mn-cs"/>
        </a:defRPr>
      </a:lvl4pPr>
      <a:lvl5pPr marL="864000" indent="-216000" algn="l" defTabSz="914400" rtl="0" eaLnBrk="1" latinLnBrk="0" hangingPunct="1">
        <a:lnSpc>
          <a:spcPct val="110000"/>
        </a:lnSpc>
        <a:spcBef>
          <a:spcPts val="600"/>
        </a:spcBef>
        <a:buFont typeface="Arial" panose="020B0604020202020204" pitchFamily="34" charset="0"/>
        <a:buChar char="•"/>
        <a:defRPr sz="1600" kern="1200" baseline="0">
          <a:solidFill>
            <a:schemeClr val="tx1"/>
          </a:solidFill>
          <a:latin typeface="+mn-lt"/>
          <a:ea typeface="+mn-ea"/>
          <a:cs typeface="+mn-cs"/>
        </a:defRPr>
      </a:lvl5pPr>
      <a:lvl6pPr marL="1044000" indent="-180000" algn="l" defTabSz="914400" rtl="0" eaLnBrk="1" latinLnBrk="0" hangingPunct="1">
        <a:lnSpc>
          <a:spcPct val="110000"/>
        </a:lnSpc>
        <a:spcBef>
          <a:spcPts val="600"/>
        </a:spcBef>
        <a:buFont typeface="Arial" panose="020B0604020202020204" pitchFamily="34" charset="0"/>
        <a:buChar char="•"/>
        <a:defRPr sz="1300" kern="1200" baseline="0">
          <a:solidFill>
            <a:schemeClr val="tx1"/>
          </a:solidFill>
          <a:latin typeface="+mn-lt"/>
          <a:ea typeface="+mn-ea"/>
          <a:cs typeface="+mn-cs"/>
        </a:defRPr>
      </a:lvl6pPr>
      <a:lvl7pPr marL="1044000" indent="-180000" algn="l" defTabSz="914400" rtl="0" eaLnBrk="1" latinLnBrk="0" hangingPunct="1">
        <a:lnSpc>
          <a:spcPct val="110000"/>
        </a:lnSpc>
        <a:spcBef>
          <a:spcPts val="600"/>
        </a:spcBef>
        <a:buFont typeface="Arial" panose="020B0604020202020204" pitchFamily="34" charset="0"/>
        <a:buChar char="•"/>
        <a:defRPr sz="1300" kern="1200">
          <a:solidFill>
            <a:schemeClr val="tx1"/>
          </a:solidFill>
          <a:latin typeface="+mn-lt"/>
          <a:ea typeface="+mn-ea"/>
          <a:cs typeface="+mn-cs"/>
        </a:defRPr>
      </a:lvl7pPr>
      <a:lvl8pPr marL="1044000" indent="-180000" algn="l" defTabSz="914400" rtl="0" eaLnBrk="1" latinLnBrk="0" hangingPunct="1">
        <a:lnSpc>
          <a:spcPct val="110000"/>
        </a:lnSpc>
        <a:spcBef>
          <a:spcPts val="600"/>
        </a:spcBef>
        <a:buFont typeface="Arial" panose="020B0604020202020204" pitchFamily="34" charset="0"/>
        <a:buChar char="•"/>
        <a:defRPr sz="1300" kern="1200">
          <a:solidFill>
            <a:schemeClr val="tx1"/>
          </a:solidFill>
          <a:latin typeface="+mn-lt"/>
          <a:ea typeface="+mn-ea"/>
          <a:cs typeface="+mn-cs"/>
        </a:defRPr>
      </a:lvl8pPr>
      <a:lvl9pPr marL="1044000" indent="-180000" algn="l" defTabSz="914400" rtl="0" eaLnBrk="1" latinLnBrk="0" hangingPunct="1">
        <a:lnSpc>
          <a:spcPct val="110000"/>
        </a:lnSpc>
        <a:spcBef>
          <a:spcPts val="600"/>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userDrawn="1">
          <p15:clr>
            <a:srgbClr val="F26B43"/>
          </p15:clr>
        </p15:guide>
        <p15:guide id="2" pos="7215" userDrawn="1">
          <p15:clr>
            <a:srgbClr val="F26B43"/>
          </p15:clr>
        </p15:guide>
        <p15:guide id="3" orient="horz" pos="230" userDrawn="1">
          <p15:clr>
            <a:srgbClr val="F26B43"/>
          </p15:clr>
        </p15:guide>
        <p15:guide id="4" orient="horz" pos="1026" userDrawn="1">
          <p15:clr>
            <a:srgbClr val="F26B43"/>
          </p15:clr>
        </p15:guide>
        <p15:guide id="5" orient="horz" pos="1434" userDrawn="1">
          <p15:clr>
            <a:srgbClr val="F26B43"/>
          </p15:clr>
        </p15:guide>
        <p15:guide id="6" orient="horz" pos="3799" userDrawn="1">
          <p15:clr>
            <a:srgbClr val="F26B43"/>
          </p15:clr>
        </p15:guide>
        <p15:guide id="7" pos="3760" userDrawn="1">
          <p15:clr>
            <a:srgbClr val="F26B43"/>
          </p15:clr>
        </p15:guide>
        <p15:guide id="8" pos="3919" userDrawn="1">
          <p15:clr>
            <a:srgbClr val="F26B43"/>
          </p15:clr>
        </p15:guide>
        <p15:guide id="9" orient="horz" pos="127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hidden="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0"/>
            <a:ext cx="12189600" cy="6855792"/>
          </a:xfrm>
          <a:prstGeom prst="rect">
            <a:avLst/>
          </a:prstGeom>
        </p:spPr>
      </p:pic>
      <p:sp>
        <p:nvSpPr>
          <p:cNvPr id="2" name="Title Placeholder 1"/>
          <p:cNvSpPr>
            <a:spLocks noGrp="1"/>
          </p:cNvSpPr>
          <p:nvPr>
            <p:ph type="title"/>
          </p:nvPr>
        </p:nvSpPr>
        <p:spPr>
          <a:xfrm>
            <a:off x="716118" y="365125"/>
            <a:ext cx="10764000" cy="1263650"/>
          </a:xfrm>
          <a:prstGeom prst="rect">
            <a:avLst/>
          </a:prstGeom>
        </p:spPr>
        <p:txBody>
          <a:bodyPr vert="horz" lIns="0" tIns="0" rIns="0" bIns="0" rtlCol="0" anchor="b" anchorCtr="0">
            <a:noAutofit/>
          </a:bodyPr>
          <a:lstStyle/>
          <a:p>
            <a:r>
              <a:rPr lang="da-DK"/>
              <a:t>Klik for at redigere i master</a:t>
            </a:r>
            <a:endParaRPr lang="en-GB"/>
          </a:p>
        </p:txBody>
      </p:sp>
      <p:sp>
        <p:nvSpPr>
          <p:cNvPr id="3" name="Text Placeholder 2"/>
          <p:cNvSpPr>
            <a:spLocks noGrp="1"/>
          </p:cNvSpPr>
          <p:nvPr>
            <p:ph type="body" idx="1"/>
          </p:nvPr>
        </p:nvSpPr>
        <p:spPr>
          <a:xfrm>
            <a:off x="731838" y="2276475"/>
            <a:ext cx="10728324" cy="3754438"/>
          </a:xfrm>
          <a:prstGeom prst="rect">
            <a:avLst/>
          </a:prstGeom>
        </p:spPr>
        <p:txBody>
          <a:bodyPr vert="horz" lIns="0" tIns="0" rIns="0" bIns="0" rtlCol="0">
            <a:no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a:p>
            <a:pPr lvl="5"/>
            <a:r>
              <a:rPr lang="da-DK"/>
              <a:t>Sjette niveau</a:t>
            </a:r>
          </a:p>
          <a:p>
            <a:pPr lvl="6"/>
            <a:r>
              <a:rPr lang="da-DK"/>
              <a:t>Syvende niveau</a:t>
            </a:r>
          </a:p>
          <a:p>
            <a:pPr lvl="7"/>
            <a:r>
              <a:rPr lang="da-DK"/>
              <a:t>Ottende niveau</a:t>
            </a:r>
          </a:p>
          <a:p>
            <a:pPr lvl="8"/>
            <a:r>
              <a:rPr lang="da-DK"/>
              <a:t>Niende niveau</a:t>
            </a:r>
            <a:endParaRPr lang="en-GB"/>
          </a:p>
        </p:txBody>
      </p:sp>
      <p:sp>
        <p:nvSpPr>
          <p:cNvPr id="4" name="Date Placeholder 3"/>
          <p:cNvSpPr>
            <a:spLocks noGrp="1"/>
          </p:cNvSpPr>
          <p:nvPr>
            <p:ph type="dt" sz="half" idx="2"/>
          </p:nvPr>
        </p:nvSpPr>
        <p:spPr>
          <a:xfrm>
            <a:off x="731838" y="6583997"/>
            <a:ext cx="5237162" cy="274004"/>
          </a:xfrm>
          <a:prstGeom prst="rect">
            <a:avLst/>
          </a:prstGeom>
        </p:spPr>
        <p:txBody>
          <a:bodyPr vert="horz" lIns="0" tIns="36000" rIns="0" bIns="0" rtlCol="0" anchor="t" anchorCtr="0">
            <a:noAutofit/>
          </a:bodyPr>
          <a:lstStyle>
            <a:lvl1pPr algn="l">
              <a:defRPr sz="900">
                <a:solidFill>
                  <a:schemeClr val="tx1">
                    <a:tint val="75000"/>
                  </a:schemeClr>
                </a:solidFill>
              </a:defRPr>
            </a:lvl1pPr>
          </a:lstStyle>
          <a:p>
            <a:fld id="{54E0A626-36E7-4ACB-AE94-30B8AB1B2246}" type="datetimeFigureOut">
              <a:rPr lang="en-GB" smtClean="0"/>
              <a:pPr/>
              <a:t>13/10/2022</a:t>
            </a:fld>
            <a:endParaRPr lang="en-GB"/>
          </a:p>
        </p:txBody>
      </p:sp>
      <p:sp>
        <p:nvSpPr>
          <p:cNvPr id="5" name="Footer Placeholder 4"/>
          <p:cNvSpPr>
            <a:spLocks noGrp="1"/>
          </p:cNvSpPr>
          <p:nvPr>
            <p:ph type="ftr" sz="quarter" idx="3"/>
          </p:nvPr>
        </p:nvSpPr>
        <p:spPr>
          <a:xfrm>
            <a:off x="731838" y="6218871"/>
            <a:ext cx="5237162" cy="365125"/>
          </a:xfrm>
          <a:prstGeom prst="rect">
            <a:avLst/>
          </a:prstGeom>
        </p:spPr>
        <p:txBody>
          <a:bodyPr vert="horz" lIns="0" tIns="0" rIns="0" bIns="0" rtlCol="0" anchor="b" anchorCtr="0">
            <a:noAutofit/>
          </a:bodyP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3077" y="6218871"/>
            <a:ext cx="518762" cy="365125"/>
          </a:xfrm>
          <a:prstGeom prst="rect">
            <a:avLst/>
          </a:prstGeom>
        </p:spPr>
        <p:txBody>
          <a:bodyPr vert="horz" lIns="0" tIns="0" rIns="0" bIns="0" rtlCol="0" anchor="b" anchorCtr="0">
            <a:noAutofit/>
          </a:bodyPr>
          <a:lstStyle>
            <a:lvl1pPr algn="l">
              <a:defRPr sz="900">
                <a:solidFill>
                  <a:schemeClr val="tx1">
                    <a:tint val="75000"/>
                  </a:schemeClr>
                </a:solidFill>
              </a:defRPr>
            </a:lvl1pPr>
          </a:lstStyle>
          <a:p>
            <a:fld id="{45D37B1E-C366-494F-A587-962AD9AABC83}" type="slidenum">
              <a:rPr lang="en-GB" smtClean="0"/>
              <a:pPr/>
              <a:t>‹nr.›</a:t>
            </a:fld>
            <a:endParaRPr lang="en-GB"/>
          </a:p>
        </p:txBody>
      </p:sp>
      <p:pic>
        <p:nvPicPr>
          <p:cNvPr id="8" name="Picture 7" hidden="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5813" y="1239184"/>
            <a:ext cx="12189600" cy="6855792"/>
          </a:xfrm>
          <a:prstGeom prst="rect">
            <a:avLst/>
          </a:prstGeom>
        </p:spPr>
      </p:pic>
      <p:pic>
        <p:nvPicPr>
          <p:cNvPr id="10" name="Picture 1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515600" y="6162894"/>
            <a:ext cx="1457870" cy="574760"/>
          </a:xfrm>
          <a:prstGeom prst="rect">
            <a:avLst/>
          </a:prstGeom>
        </p:spPr>
      </p:pic>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Lst>
  <p:txStyles>
    <p:titleStyle>
      <a:lvl1pPr algn="l" defTabSz="914400" rtl="0" eaLnBrk="1" latinLnBrk="0" hangingPunct="1">
        <a:lnSpc>
          <a:spcPct val="88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1pPr>
      <a:lvl2pPr marL="216000" indent="-216000" algn="l" defTabSz="914400" rtl="0" eaLnBrk="1" latinLnBrk="0" hangingPunct="1">
        <a:lnSpc>
          <a:spcPct val="110000"/>
        </a:lnSpc>
        <a:spcBef>
          <a:spcPts val="600"/>
        </a:spcBef>
        <a:buFont typeface="Arial" panose="020B0604020202020204" pitchFamily="34" charset="0"/>
        <a:buChar char="•"/>
        <a:defRPr sz="2500" kern="1200">
          <a:solidFill>
            <a:schemeClr val="tx1"/>
          </a:solidFill>
          <a:latin typeface="+mn-lt"/>
          <a:ea typeface="+mn-ea"/>
          <a:cs typeface="+mn-cs"/>
        </a:defRPr>
      </a:lvl2pPr>
      <a:lvl3pPr marL="432000" indent="-216000" algn="l" defTabSz="914400" rtl="0" eaLnBrk="1" latinLnBrk="0" hangingPunct="1">
        <a:lnSpc>
          <a:spcPct val="110000"/>
        </a:lnSpc>
        <a:spcBef>
          <a:spcPts val="600"/>
        </a:spcBef>
        <a:buFont typeface="Arial" panose="020B0604020202020204" pitchFamily="34" charset="0"/>
        <a:buChar char="•"/>
        <a:defRPr sz="2200" kern="1200">
          <a:solidFill>
            <a:schemeClr val="tx1"/>
          </a:solidFill>
          <a:latin typeface="+mn-lt"/>
          <a:ea typeface="+mn-ea"/>
          <a:cs typeface="+mn-cs"/>
        </a:defRPr>
      </a:lvl3pPr>
      <a:lvl4pPr marL="648000" indent="-216000" algn="l" defTabSz="914400" rtl="0" eaLnBrk="1" latinLnBrk="0" hangingPunct="1">
        <a:lnSpc>
          <a:spcPct val="110000"/>
        </a:lnSpc>
        <a:spcBef>
          <a:spcPts val="600"/>
        </a:spcBef>
        <a:buFont typeface="Arial" panose="020B0604020202020204" pitchFamily="34" charset="0"/>
        <a:buChar char="•"/>
        <a:defRPr sz="1900" kern="1200">
          <a:solidFill>
            <a:schemeClr val="tx1"/>
          </a:solidFill>
          <a:latin typeface="+mn-lt"/>
          <a:ea typeface="+mn-ea"/>
          <a:cs typeface="+mn-cs"/>
        </a:defRPr>
      </a:lvl4pPr>
      <a:lvl5pPr marL="864000" indent="-216000" algn="l" defTabSz="914400" rtl="0" eaLnBrk="1" latinLnBrk="0" hangingPunct="1">
        <a:lnSpc>
          <a:spcPct val="110000"/>
        </a:lnSpc>
        <a:spcBef>
          <a:spcPts val="600"/>
        </a:spcBef>
        <a:buFont typeface="Arial" panose="020B0604020202020204" pitchFamily="34" charset="0"/>
        <a:buChar char="•"/>
        <a:defRPr sz="1600" kern="1200" baseline="0">
          <a:solidFill>
            <a:schemeClr val="tx1"/>
          </a:solidFill>
          <a:latin typeface="+mn-lt"/>
          <a:ea typeface="+mn-ea"/>
          <a:cs typeface="+mn-cs"/>
        </a:defRPr>
      </a:lvl5pPr>
      <a:lvl6pPr marL="1044000" indent="-180000" algn="l" defTabSz="914400" rtl="0" eaLnBrk="1" latinLnBrk="0" hangingPunct="1">
        <a:lnSpc>
          <a:spcPct val="110000"/>
        </a:lnSpc>
        <a:spcBef>
          <a:spcPts val="600"/>
        </a:spcBef>
        <a:buFont typeface="Arial" panose="020B0604020202020204" pitchFamily="34" charset="0"/>
        <a:buChar char="•"/>
        <a:defRPr sz="1300" kern="1200" baseline="0">
          <a:solidFill>
            <a:schemeClr val="tx1"/>
          </a:solidFill>
          <a:latin typeface="+mn-lt"/>
          <a:ea typeface="+mn-ea"/>
          <a:cs typeface="+mn-cs"/>
        </a:defRPr>
      </a:lvl6pPr>
      <a:lvl7pPr marL="1044000" indent="-180000" algn="l" defTabSz="914400" rtl="0" eaLnBrk="1" latinLnBrk="0" hangingPunct="1">
        <a:lnSpc>
          <a:spcPct val="110000"/>
        </a:lnSpc>
        <a:spcBef>
          <a:spcPts val="600"/>
        </a:spcBef>
        <a:buFont typeface="Arial" panose="020B0604020202020204" pitchFamily="34" charset="0"/>
        <a:buChar char="•"/>
        <a:defRPr sz="1300" kern="1200">
          <a:solidFill>
            <a:schemeClr val="tx1"/>
          </a:solidFill>
          <a:latin typeface="+mn-lt"/>
          <a:ea typeface="+mn-ea"/>
          <a:cs typeface="+mn-cs"/>
        </a:defRPr>
      </a:lvl7pPr>
      <a:lvl8pPr marL="1044000" indent="-180000" algn="l" defTabSz="914400" rtl="0" eaLnBrk="1" latinLnBrk="0" hangingPunct="1">
        <a:lnSpc>
          <a:spcPct val="110000"/>
        </a:lnSpc>
        <a:spcBef>
          <a:spcPts val="600"/>
        </a:spcBef>
        <a:buFont typeface="Arial" panose="020B0604020202020204" pitchFamily="34" charset="0"/>
        <a:buChar char="•"/>
        <a:defRPr sz="1300" kern="1200">
          <a:solidFill>
            <a:schemeClr val="tx1"/>
          </a:solidFill>
          <a:latin typeface="+mn-lt"/>
          <a:ea typeface="+mn-ea"/>
          <a:cs typeface="+mn-cs"/>
        </a:defRPr>
      </a:lvl8pPr>
      <a:lvl9pPr marL="1044000" indent="-180000" algn="l" defTabSz="914400" rtl="0" eaLnBrk="1" latinLnBrk="0" hangingPunct="1">
        <a:lnSpc>
          <a:spcPct val="110000"/>
        </a:lnSpc>
        <a:spcBef>
          <a:spcPts val="600"/>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1" userDrawn="1">
          <p15:clr>
            <a:srgbClr val="F26B43"/>
          </p15:clr>
        </p15:guide>
        <p15:guide id="2" pos="7215" userDrawn="1">
          <p15:clr>
            <a:srgbClr val="F26B43"/>
          </p15:clr>
        </p15:guide>
        <p15:guide id="3" orient="horz" pos="230" userDrawn="1">
          <p15:clr>
            <a:srgbClr val="F26B43"/>
          </p15:clr>
        </p15:guide>
        <p15:guide id="4" orient="horz" pos="1026" userDrawn="1">
          <p15:clr>
            <a:srgbClr val="F26B43"/>
          </p15:clr>
        </p15:guide>
        <p15:guide id="5" orient="horz" pos="1434" userDrawn="1">
          <p15:clr>
            <a:srgbClr val="F26B43"/>
          </p15:clr>
        </p15:guide>
        <p15:guide id="6" orient="horz" pos="3799" userDrawn="1">
          <p15:clr>
            <a:srgbClr val="F26B43"/>
          </p15:clr>
        </p15:guide>
        <p15:guide id="7" pos="3760" userDrawn="1">
          <p15:clr>
            <a:srgbClr val="F26B43"/>
          </p15:clr>
        </p15:guide>
        <p15:guide id="8" pos="3919" userDrawn="1">
          <p15:clr>
            <a:srgbClr val="F26B43"/>
          </p15:clr>
        </p15:guide>
        <p15:guide id="9" orient="horz" pos="1275"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18" Type="http://schemas.openxmlformats.org/officeDocument/2006/relationships/image" Target="../media/image30.emf"/><Relationship Id="rId3" Type="http://schemas.openxmlformats.org/officeDocument/2006/relationships/image" Target="../media/image16.emf"/><Relationship Id="rId21" Type="http://schemas.openxmlformats.org/officeDocument/2006/relationships/image" Target="../media/image33.png"/><Relationship Id="rId7" Type="http://schemas.openxmlformats.org/officeDocument/2006/relationships/image" Target="../media/image19.emf"/><Relationship Id="rId12" Type="http://schemas.openxmlformats.org/officeDocument/2006/relationships/image" Target="../media/image24.emf"/><Relationship Id="rId17" Type="http://schemas.openxmlformats.org/officeDocument/2006/relationships/image" Target="../media/image29.emf"/><Relationship Id="rId2" Type="http://schemas.openxmlformats.org/officeDocument/2006/relationships/notesSlide" Target="../notesSlides/notesSlide1.xml"/><Relationship Id="rId16" Type="http://schemas.openxmlformats.org/officeDocument/2006/relationships/image" Target="../media/image28.emf"/><Relationship Id="rId20"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4.emf"/><Relationship Id="rId15" Type="http://schemas.openxmlformats.org/officeDocument/2006/relationships/image" Target="../media/image27.emf"/><Relationship Id="rId23" Type="http://schemas.openxmlformats.org/officeDocument/2006/relationships/image" Target="../media/image35.png"/><Relationship Id="rId10" Type="http://schemas.openxmlformats.org/officeDocument/2006/relationships/image" Target="../media/image22.emf"/><Relationship Id="rId19" Type="http://schemas.openxmlformats.org/officeDocument/2006/relationships/image" Target="../media/image31.emf"/><Relationship Id="rId4" Type="http://schemas.openxmlformats.org/officeDocument/2006/relationships/image" Target="../media/image17.emf"/><Relationship Id="rId9" Type="http://schemas.openxmlformats.org/officeDocument/2006/relationships/image" Target="../media/image21.emf"/><Relationship Id="rId14" Type="http://schemas.openxmlformats.org/officeDocument/2006/relationships/image" Target="../media/image26.emf"/><Relationship Id="rId22"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fRYzdTcvlEcVi" TargetMode="External"/><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jpeg"/><Relationship Id="rId3" Type="http://schemas.openxmlformats.org/officeDocument/2006/relationships/image" Target="../media/image36.png"/><Relationship Id="rId21" Type="http://schemas.openxmlformats.org/officeDocument/2006/relationships/image" Target="../media/image54.jpe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jpeg"/><Relationship Id="rId2" Type="http://schemas.openxmlformats.org/officeDocument/2006/relationships/notesSlide" Target="../notesSlides/notesSlide2.xml"/><Relationship Id="rId16" Type="http://schemas.openxmlformats.org/officeDocument/2006/relationships/image" Target="../media/image49.png"/><Relationship Id="rId20" Type="http://schemas.openxmlformats.org/officeDocument/2006/relationships/image" Target="../media/image53.jpeg"/><Relationship Id="rId1" Type="http://schemas.openxmlformats.org/officeDocument/2006/relationships/slideLayout" Target="../slideLayouts/slideLayout16.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jpeg"/><Relationship Id="rId10" Type="http://schemas.openxmlformats.org/officeDocument/2006/relationships/image" Target="../media/image43.png"/><Relationship Id="rId19" Type="http://schemas.openxmlformats.org/officeDocument/2006/relationships/image" Target="../media/image52.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ladsholder til indhold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2532" y="4337288"/>
            <a:ext cx="774000" cy="1058610"/>
          </a:xfrm>
          <a:prstGeom prst="rect">
            <a:avLst/>
          </a:prstGeom>
        </p:spPr>
      </p:pic>
      <p:pic>
        <p:nvPicPr>
          <p:cNvPr id="3" name="Pladsholder til indhold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444" y="4532760"/>
            <a:ext cx="774000" cy="774000"/>
          </a:xfrm>
          <a:prstGeom prst="rect">
            <a:avLst/>
          </a:prstGeom>
        </p:spPr>
      </p:pic>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8769" y="4532760"/>
            <a:ext cx="774000" cy="774000"/>
          </a:xfrm>
          <a:prstGeom prst="rect">
            <a:avLst/>
          </a:prstGeom>
        </p:spPr>
      </p:pic>
      <p:sp>
        <p:nvSpPr>
          <p:cNvPr id="5" name="Titel 4"/>
          <p:cNvSpPr>
            <a:spLocks noGrp="1"/>
          </p:cNvSpPr>
          <p:nvPr>
            <p:ph type="title"/>
          </p:nvPr>
        </p:nvSpPr>
        <p:spPr/>
        <p:txBody>
          <a:bodyPr/>
          <a:lstStyle/>
          <a:p>
            <a:r>
              <a:rPr lang="da-DK" dirty="0"/>
              <a:t>Ikoner </a:t>
            </a:r>
            <a:r>
              <a:rPr lang="da-DK" noProof="1"/>
              <a:t>(copy / paste)</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838" y="2695575"/>
            <a:ext cx="1041750" cy="106875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6838" y="2738325"/>
            <a:ext cx="555750" cy="98325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5838" y="2943075"/>
            <a:ext cx="902250" cy="7785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49726" y="3229950"/>
            <a:ext cx="1059750" cy="81900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31118" y="2896950"/>
            <a:ext cx="567000" cy="87075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73131" y="3039938"/>
            <a:ext cx="978750" cy="724500"/>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6894" y="3147825"/>
            <a:ext cx="1023750" cy="61650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25657" y="3150075"/>
            <a:ext cx="1167750" cy="614250"/>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68420" y="2896950"/>
            <a:ext cx="891000" cy="92250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9963" y="4598746"/>
            <a:ext cx="1165500" cy="769500"/>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6838" y="4518968"/>
            <a:ext cx="679500" cy="767250"/>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86052" y="4598746"/>
            <a:ext cx="965250" cy="884250"/>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61016" y="4446968"/>
            <a:ext cx="1113750" cy="839250"/>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784480" y="4518968"/>
            <a:ext cx="1107000" cy="839250"/>
          </a:xfrm>
          <a:prstGeom prst="rect">
            <a:avLst/>
          </a:prstGeom>
        </p:spPr>
      </p:pic>
      <p:pic>
        <p:nvPicPr>
          <p:cNvPr id="21" name="Billede 20" descr="Et billede, der indeholder objekt&#10;&#10;Automatisk genereret beskrivelse">
            <a:extLst>
              <a:ext uri="{FF2B5EF4-FFF2-40B4-BE49-F238E27FC236}">
                <a16:creationId xmlns:a16="http://schemas.microsoft.com/office/drawing/2014/main" id="{7216EA6D-6856-4D6A-876F-B0E9C70531D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41454" y="2097099"/>
            <a:ext cx="1847274" cy="472040"/>
          </a:xfrm>
          <a:prstGeom prst="rect">
            <a:avLst/>
          </a:prstGeom>
        </p:spPr>
      </p:pic>
      <p:pic>
        <p:nvPicPr>
          <p:cNvPr id="22" name="Billede 21">
            <a:extLst>
              <a:ext uri="{FF2B5EF4-FFF2-40B4-BE49-F238E27FC236}">
                <a16:creationId xmlns:a16="http://schemas.microsoft.com/office/drawing/2014/main" id="{569AB435-2F1D-4613-8800-50C5807F91C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957807" y="1986756"/>
            <a:ext cx="813955" cy="692727"/>
          </a:xfrm>
          <a:prstGeom prst="rect">
            <a:avLst/>
          </a:prstGeom>
        </p:spPr>
      </p:pic>
      <p:pic>
        <p:nvPicPr>
          <p:cNvPr id="23" name="Billede 22">
            <a:extLst>
              <a:ext uri="{FF2B5EF4-FFF2-40B4-BE49-F238E27FC236}">
                <a16:creationId xmlns:a16="http://schemas.microsoft.com/office/drawing/2014/main" id="{367F3A08-A1E0-4662-9182-349684E67B5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83487" y="2019468"/>
            <a:ext cx="1179561" cy="627303"/>
          </a:xfrm>
          <a:prstGeom prst="rect">
            <a:avLst/>
          </a:prstGeom>
        </p:spPr>
      </p:pic>
      <p:pic>
        <p:nvPicPr>
          <p:cNvPr id="24" name="Billede 23">
            <a:extLst>
              <a:ext uri="{FF2B5EF4-FFF2-40B4-BE49-F238E27FC236}">
                <a16:creationId xmlns:a16="http://schemas.microsoft.com/office/drawing/2014/main" id="{9B58AF78-64AE-4087-B757-99C3814A3144}"/>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266522" y="1851096"/>
            <a:ext cx="787016" cy="964046"/>
          </a:xfrm>
          <a:prstGeom prst="rect">
            <a:avLst/>
          </a:prstGeom>
        </p:spPr>
      </p:pic>
    </p:spTree>
    <p:extLst>
      <p:ext uri="{BB962C8B-B14F-4D97-AF65-F5344CB8AC3E}">
        <p14:creationId xmlns:p14="http://schemas.microsoft.com/office/powerpoint/2010/main" val="3763720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a:cs typeface="Arial"/>
              </a:rPr>
              <a:t>Emballering og modtagelse af asbest</a:t>
            </a:r>
            <a:endParaRPr lang="da-DK"/>
          </a:p>
        </p:txBody>
      </p:sp>
      <p:sp>
        <p:nvSpPr>
          <p:cNvPr id="5" name="Pladsholder til tekst 4"/>
          <p:cNvSpPr>
            <a:spLocks noGrp="1"/>
          </p:cNvSpPr>
          <p:nvPr>
            <p:ph type="body" sz="quarter" idx="13"/>
          </p:nvPr>
        </p:nvSpPr>
        <p:spPr/>
        <p:txBody>
          <a:bodyPr vert="horz" lIns="0" tIns="0" rIns="0" bIns="0" rtlCol="0" anchor="t">
            <a:noAutofit/>
          </a:bodyPr>
          <a:lstStyle/>
          <a:p>
            <a:pPr marL="215900" indent="-215900"/>
            <a:endParaRPr lang="da-DK" sz="2400" dirty="0">
              <a:cs typeface="Arial"/>
            </a:endParaRPr>
          </a:p>
          <a:p>
            <a:pPr marL="215900" indent="-215900"/>
            <a:endParaRPr lang="da-DK" sz="2400" dirty="0">
              <a:cs typeface="Arial"/>
            </a:endParaRPr>
          </a:p>
          <a:p>
            <a:pPr marL="215900" indent="-215900"/>
            <a:endParaRPr lang="da-DK" sz="2400" dirty="0">
              <a:cs typeface="Arial"/>
            </a:endParaRPr>
          </a:p>
        </p:txBody>
      </p:sp>
      <p:sp>
        <p:nvSpPr>
          <p:cNvPr id="6" name="Tekstfelt 5">
            <a:extLst>
              <a:ext uri="{FF2B5EF4-FFF2-40B4-BE49-F238E27FC236}">
                <a16:creationId xmlns:a16="http://schemas.microsoft.com/office/drawing/2014/main" id="{EFEFEA8A-EBE2-4AF7-8C7A-FE9D091AB528}"/>
              </a:ext>
            </a:extLst>
          </p:cNvPr>
          <p:cNvSpPr txBox="1"/>
          <p:nvPr/>
        </p:nvSpPr>
        <p:spPr>
          <a:xfrm>
            <a:off x="7953480" y="1912478"/>
            <a:ext cx="3647970" cy="22134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10000"/>
              </a:lnSpc>
            </a:pPr>
            <a:r>
              <a:rPr lang="da-DK" b="1" dirty="0"/>
              <a:t>Kommuner der ikke modtager asbest på genbrugspladsen:</a:t>
            </a:r>
          </a:p>
          <a:p>
            <a:pPr marL="342900" indent="-342900">
              <a:lnSpc>
                <a:spcPct val="110000"/>
              </a:lnSpc>
              <a:buFont typeface="Arial"/>
              <a:buChar char="•"/>
            </a:pPr>
            <a:r>
              <a:rPr lang="da-DK" sz="1600" dirty="0" err="1">
                <a:cs typeface="Arial"/>
              </a:rPr>
              <a:t>Provas</a:t>
            </a:r>
            <a:r>
              <a:rPr lang="da-DK" sz="1600" dirty="0">
                <a:cs typeface="Arial"/>
              </a:rPr>
              <a:t> (Haderslev Kommune) modtager først asbest på en af deres genbrugspladser sidst på året i 2021. </a:t>
            </a:r>
          </a:p>
          <a:p>
            <a:pPr marL="342900" indent="-342900">
              <a:lnSpc>
                <a:spcPct val="110000"/>
              </a:lnSpc>
              <a:buFont typeface="Arial"/>
              <a:buChar char="•"/>
            </a:pPr>
            <a:r>
              <a:rPr lang="da-DK" sz="1600" dirty="0">
                <a:cs typeface="Arial"/>
              </a:rPr>
              <a:t>AVV modtager ikke asbest fra 1. januar 2021.</a:t>
            </a:r>
          </a:p>
        </p:txBody>
      </p:sp>
      <p:sp>
        <p:nvSpPr>
          <p:cNvPr id="3" name="Tekstfelt 2">
            <a:extLst>
              <a:ext uri="{FF2B5EF4-FFF2-40B4-BE49-F238E27FC236}">
                <a16:creationId xmlns:a16="http://schemas.microsoft.com/office/drawing/2014/main" id="{AD6C6FF2-5302-4DB1-B0A0-431509AD6C44}"/>
              </a:ext>
            </a:extLst>
          </p:cNvPr>
          <p:cNvSpPr txBox="1"/>
          <p:nvPr/>
        </p:nvSpPr>
        <p:spPr>
          <a:xfrm>
            <a:off x="820770" y="5427253"/>
            <a:ext cx="5008530" cy="739095"/>
          </a:xfrm>
          <a:prstGeom prst="rect">
            <a:avLst/>
          </a:prstGeom>
          <a:solidFill>
            <a:schemeClr val="accent6"/>
          </a:solidFill>
        </p:spPr>
        <p:txBody>
          <a:bodyPr wrap="square" lIns="72000" tIns="72000" rIns="72000" bIns="72000" rtlCol="0">
            <a:spAutoFit/>
          </a:bodyPr>
          <a:lstStyle/>
          <a:p>
            <a:pPr>
              <a:lnSpc>
                <a:spcPct val="110000"/>
              </a:lnSpc>
            </a:pPr>
            <a:r>
              <a:rPr lang="da-DK" sz="1200"/>
              <a:t>Følgende kommuner/selskaber kræver emballering også af hele plader:</a:t>
            </a:r>
          </a:p>
          <a:p>
            <a:pPr>
              <a:lnSpc>
                <a:spcPct val="110000"/>
              </a:lnSpc>
            </a:pPr>
            <a:r>
              <a:rPr lang="da-DK" sz="1200" dirty="0" err="1"/>
              <a:t>Vestforbrænding</a:t>
            </a:r>
            <a:r>
              <a:rPr lang="da-DK" sz="1200"/>
              <a:t>, RenoSyd, </a:t>
            </a:r>
            <a:r>
              <a:rPr lang="da-DK" sz="1200" err="1"/>
              <a:t>AffaldVarme</a:t>
            </a:r>
            <a:r>
              <a:rPr lang="da-DK" sz="1200"/>
              <a:t> Aarhus, </a:t>
            </a:r>
            <a:r>
              <a:rPr lang="da-DK" sz="1200" err="1"/>
              <a:t>Arwos</a:t>
            </a:r>
            <a:r>
              <a:rPr lang="da-DK" sz="1200"/>
              <a:t>, Horsens </a:t>
            </a:r>
            <a:r>
              <a:rPr lang="da-DK" sz="1200" dirty="0"/>
              <a:t>Kommune</a:t>
            </a:r>
            <a:r>
              <a:rPr lang="da-DK" sz="1200"/>
              <a:t>, Ringkøbing-Skjern </a:t>
            </a:r>
            <a:r>
              <a:rPr lang="da-DK" sz="1200" dirty="0"/>
              <a:t>Kommune </a:t>
            </a:r>
            <a:r>
              <a:rPr lang="da-DK" sz="1200"/>
              <a:t>og Sønderborg </a:t>
            </a:r>
            <a:r>
              <a:rPr lang="da-DK" sz="1200" dirty="0"/>
              <a:t>Forsyning</a:t>
            </a:r>
            <a:r>
              <a:rPr lang="da-DK" sz="1200"/>
              <a:t>.</a:t>
            </a:r>
          </a:p>
        </p:txBody>
      </p:sp>
      <p:pic>
        <p:nvPicPr>
          <p:cNvPr id="2" name="Billede 6">
            <a:extLst>
              <a:ext uri="{FF2B5EF4-FFF2-40B4-BE49-F238E27FC236}">
                <a16:creationId xmlns:a16="http://schemas.microsoft.com/office/drawing/2014/main" id="{B3922A2B-ABE4-462C-A215-D469B0EF7C84}"/>
              </a:ext>
            </a:extLst>
          </p:cNvPr>
          <p:cNvPicPr>
            <a:picLocks noChangeAspect="1"/>
          </p:cNvPicPr>
          <p:nvPr/>
        </p:nvPicPr>
        <p:blipFill>
          <a:blip r:embed="rId3"/>
          <a:stretch>
            <a:fillRect/>
          </a:stretch>
        </p:blipFill>
        <p:spPr>
          <a:xfrm>
            <a:off x="457200" y="1986280"/>
            <a:ext cx="5372100" cy="2872740"/>
          </a:xfrm>
          <a:prstGeom prst="rect">
            <a:avLst/>
          </a:prstGeom>
        </p:spPr>
      </p:pic>
    </p:spTree>
    <p:extLst>
      <p:ext uri="{BB962C8B-B14F-4D97-AF65-F5344CB8AC3E}">
        <p14:creationId xmlns:p14="http://schemas.microsoft.com/office/powerpoint/2010/main" val="4231727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4C11133-980E-48F4-8AA2-34813FCDA6D4}"/>
              </a:ext>
            </a:extLst>
          </p:cNvPr>
          <p:cNvGraphicFramePr>
            <a:graphicFrameLocks/>
          </p:cNvGraphicFramePr>
          <p:nvPr/>
        </p:nvGraphicFramePr>
        <p:xfrm>
          <a:off x="716118" y="1537755"/>
          <a:ext cx="7232794" cy="478265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el 2">
            <a:extLst>
              <a:ext uri="{FF2B5EF4-FFF2-40B4-BE49-F238E27FC236}">
                <a16:creationId xmlns:a16="http://schemas.microsoft.com/office/drawing/2014/main" id="{485F2668-2A34-426B-90E4-5C1BAC4A1929}"/>
              </a:ext>
            </a:extLst>
          </p:cNvPr>
          <p:cNvSpPr>
            <a:spLocks noGrp="1"/>
          </p:cNvSpPr>
          <p:nvPr>
            <p:ph type="title"/>
          </p:nvPr>
        </p:nvSpPr>
        <p:spPr>
          <a:xfrm>
            <a:off x="716118" y="363600"/>
            <a:ext cx="10621962" cy="786039"/>
          </a:xfrm>
        </p:spPr>
        <p:txBody>
          <a:bodyPr anchor="b">
            <a:normAutofit/>
          </a:bodyPr>
          <a:lstStyle/>
          <a:p>
            <a:r>
              <a:rPr lang="da-DK"/>
              <a:t>Asbestmængder pr. genbrugsplads</a:t>
            </a:r>
          </a:p>
        </p:txBody>
      </p:sp>
      <p:sp>
        <p:nvSpPr>
          <p:cNvPr id="5" name="Tekstfelt 4">
            <a:extLst>
              <a:ext uri="{FF2B5EF4-FFF2-40B4-BE49-F238E27FC236}">
                <a16:creationId xmlns:a16="http://schemas.microsoft.com/office/drawing/2014/main" id="{0BBEE852-F701-427C-9416-FCBC8D001388}"/>
              </a:ext>
            </a:extLst>
          </p:cNvPr>
          <p:cNvSpPr txBox="1"/>
          <p:nvPr/>
        </p:nvSpPr>
        <p:spPr>
          <a:xfrm>
            <a:off x="7948912" y="1638238"/>
            <a:ext cx="3526970" cy="1957890"/>
          </a:xfrm>
          <a:prstGeom prst="rect">
            <a:avLst/>
          </a:prstGeom>
          <a:solidFill>
            <a:schemeClr val="accent6"/>
          </a:solidFill>
        </p:spPr>
        <p:txBody>
          <a:bodyPr wrap="square" lIns="72000" tIns="72000" rIns="72000" bIns="72000" rtlCol="0">
            <a:spAutoFit/>
          </a:bodyPr>
          <a:lstStyle/>
          <a:p>
            <a:pPr>
              <a:lnSpc>
                <a:spcPct val="110000"/>
              </a:lnSpc>
            </a:pPr>
            <a:r>
              <a:rPr lang="da-DK" sz="1200"/>
              <a:t>Datasættet er fra 2019 og består af 237 genbrugspladser fordelt over 71 forskellige kommuner. Søjlediagrammet viser</a:t>
            </a:r>
            <a:r>
              <a:rPr lang="da-DK" sz="1200" dirty="0"/>
              <a:t>,</a:t>
            </a:r>
            <a:r>
              <a:rPr lang="da-DK" sz="1200"/>
              <a:t> hvor stor en mængde asbest, der bliver indleveret på de forskellige genbrugspladser angivet i antal ton.</a:t>
            </a:r>
          </a:p>
          <a:p>
            <a:pPr>
              <a:lnSpc>
                <a:spcPct val="110000"/>
              </a:lnSpc>
            </a:pPr>
            <a:endParaRPr lang="da-DK" sz="1200"/>
          </a:p>
          <a:p>
            <a:pPr>
              <a:lnSpc>
                <a:spcPct val="110000"/>
              </a:lnSpc>
            </a:pPr>
            <a:r>
              <a:rPr lang="da-DK" sz="1200"/>
              <a:t>Det ses ud fra søjlediagrammet, at de fleste genbrugspladser modtager mindre mængder – under 300 tons årligt.  </a:t>
            </a:r>
          </a:p>
        </p:txBody>
      </p:sp>
    </p:spTree>
    <p:extLst>
      <p:ext uri="{BB962C8B-B14F-4D97-AF65-F5344CB8AC3E}">
        <p14:creationId xmlns:p14="http://schemas.microsoft.com/office/powerpoint/2010/main" val="3966831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3145FCE-0F83-47C7-B853-33B31FDA6FBF}"/>
              </a:ext>
            </a:extLst>
          </p:cNvPr>
          <p:cNvSpPr>
            <a:spLocks noGrp="1"/>
          </p:cNvSpPr>
          <p:nvPr>
            <p:ph type="title"/>
          </p:nvPr>
        </p:nvSpPr>
        <p:spPr>
          <a:xfrm>
            <a:off x="5527253" y="356071"/>
            <a:ext cx="5276744" cy="1263650"/>
          </a:xfrm>
        </p:spPr>
        <p:txBody>
          <a:bodyPr/>
          <a:lstStyle/>
          <a:p>
            <a:r>
              <a:rPr lang="da-DK" sz="2500" dirty="0"/>
              <a:t>Nationale mængder </a:t>
            </a:r>
          </a:p>
        </p:txBody>
      </p:sp>
      <p:sp>
        <p:nvSpPr>
          <p:cNvPr id="5" name="Pladsholder til tekst 4">
            <a:extLst>
              <a:ext uri="{FF2B5EF4-FFF2-40B4-BE49-F238E27FC236}">
                <a16:creationId xmlns:a16="http://schemas.microsoft.com/office/drawing/2014/main" id="{B0227BD9-4A7D-4FBD-B89D-D5BC8D36EBC5}"/>
              </a:ext>
            </a:extLst>
          </p:cNvPr>
          <p:cNvSpPr>
            <a:spLocks noGrp="1"/>
          </p:cNvSpPr>
          <p:nvPr>
            <p:ph type="body" sz="quarter" idx="13"/>
          </p:nvPr>
        </p:nvSpPr>
        <p:spPr>
          <a:xfrm>
            <a:off x="5527253" y="3932260"/>
            <a:ext cx="5232400" cy="2100182"/>
          </a:xfrm>
        </p:spPr>
        <p:txBody>
          <a:bodyPr/>
          <a:lstStyle/>
          <a:p>
            <a:endParaRPr lang="da-DK" sz="1800" dirty="0"/>
          </a:p>
          <a:p>
            <a:r>
              <a:rPr lang="da-DK" sz="1800" dirty="0"/>
              <a:t>Ved en ekstrapolering af det samlede antal kommuner findes frem til et estimat, der angiver, at ca. 51-63% af det samlede asbestholdige affald i Danmark indleveres på genbrugspladserne. </a:t>
            </a:r>
          </a:p>
          <a:p>
            <a:endParaRPr lang="da-DK" sz="1800" dirty="0"/>
          </a:p>
        </p:txBody>
      </p:sp>
      <p:pic>
        <p:nvPicPr>
          <p:cNvPr id="6" name="Pladsholder til billede 5" descr="Et billede, der indeholder tekst, udendørs&#10;&#10;Automatisk genereret beskrivelse">
            <a:extLst>
              <a:ext uri="{FF2B5EF4-FFF2-40B4-BE49-F238E27FC236}">
                <a16:creationId xmlns:a16="http://schemas.microsoft.com/office/drawing/2014/main" id="{1B3A2B24-03F6-4D5B-A5BC-03BB3E23888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915" r="6915"/>
          <a:stretch>
            <a:fillRect/>
          </a:stretch>
        </p:blipFill>
        <p:spPr>
          <a:xfrm rot="5400000">
            <a:off x="-1069189" y="444500"/>
            <a:ext cx="6858000" cy="5969000"/>
          </a:xfrm>
        </p:spPr>
      </p:pic>
      <p:graphicFrame>
        <p:nvGraphicFramePr>
          <p:cNvPr id="7" name="Tabel 7">
            <a:extLst>
              <a:ext uri="{FF2B5EF4-FFF2-40B4-BE49-F238E27FC236}">
                <a16:creationId xmlns:a16="http://schemas.microsoft.com/office/drawing/2014/main" id="{A0B02013-776D-49F2-BFDD-5081DD2480EE}"/>
              </a:ext>
            </a:extLst>
          </p:cNvPr>
          <p:cNvGraphicFramePr>
            <a:graphicFrameLocks noGrp="1"/>
          </p:cNvGraphicFramePr>
          <p:nvPr/>
        </p:nvGraphicFramePr>
        <p:xfrm>
          <a:off x="5527253" y="1888572"/>
          <a:ext cx="6475863" cy="2042160"/>
        </p:xfrm>
        <a:graphic>
          <a:graphicData uri="http://schemas.openxmlformats.org/drawingml/2006/table">
            <a:tbl>
              <a:tblPr firstRow="1" bandRow="1">
                <a:tableStyleId>{69012ECD-51FC-41F1-AA8D-1B2483CD663E}</a:tableStyleId>
              </a:tblPr>
              <a:tblGrid>
                <a:gridCol w="662654">
                  <a:extLst>
                    <a:ext uri="{9D8B030D-6E8A-4147-A177-3AD203B41FA5}">
                      <a16:colId xmlns:a16="http://schemas.microsoft.com/office/drawing/2014/main" val="438804457"/>
                    </a:ext>
                  </a:extLst>
                </a:gridCol>
                <a:gridCol w="1983593">
                  <a:extLst>
                    <a:ext uri="{9D8B030D-6E8A-4147-A177-3AD203B41FA5}">
                      <a16:colId xmlns:a16="http://schemas.microsoft.com/office/drawing/2014/main" val="2382173145"/>
                    </a:ext>
                  </a:extLst>
                </a:gridCol>
                <a:gridCol w="1973656">
                  <a:extLst>
                    <a:ext uri="{9D8B030D-6E8A-4147-A177-3AD203B41FA5}">
                      <a16:colId xmlns:a16="http://schemas.microsoft.com/office/drawing/2014/main" val="1060089799"/>
                    </a:ext>
                  </a:extLst>
                </a:gridCol>
                <a:gridCol w="1855960">
                  <a:extLst>
                    <a:ext uri="{9D8B030D-6E8A-4147-A177-3AD203B41FA5}">
                      <a16:colId xmlns:a16="http://schemas.microsoft.com/office/drawing/2014/main" val="2086966303"/>
                    </a:ext>
                  </a:extLst>
                </a:gridCol>
              </a:tblGrid>
              <a:tr h="442785">
                <a:tc>
                  <a:txBody>
                    <a:bodyPr/>
                    <a:lstStyle/>
                    <a:p>
                      <a:pPr algn="ctr"/>
                      <a:endParaRPr lang="da-DK"/>
                    </a:p>
                  </a:txBody>
                  <a:tcPr/>
                </a:tc>
                <a:tc>
                  <a:txBody>
                    <a:bodyPr/>
                    <a:lstStyle/>
                    <a:p>
                      <a:pPr algn="ctr"/>
                      <a:r>
                        <a:rPr lang="da-DK" sz="1300" dirty="0"/>
                        <a:t>Asbestholdigt affald på genbrugspladserne (JHN)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300" dirty="0"/>
                        <a:t>Asbestholdigt affald på genbrugspladserne (MST)</a:t>
                      </a:r>
                    </a:p>
                    <a:p>
                      <a:pPr algn="ctr"/>
                      <a:endParaRPr lang="da-DK" sz="1300" dirty="0"/>
                    </a:p>
                  </a:txBody>
                  <a:tcPr/>
                </a:tc>
                <a:tc>
                  <a:txBody>
                    <a:bodyPr/>
                    <a:lstStyle/>
                    <a:p>
                      <a:pPr algn="ctr"/>
                      <a:r>
                        <a:rPr lang="da-DK" sz="1300" dirty="0"/>
                        <a:t>Asbestholdige byggematerialer (Affaldsstatistikken) </a:t>
                      </a:r>
                    </a:p>
                  </a:txBody>
                  <a:tcPr/>
                </a:tc>
                <a:extLst>
                  <a:ext uri="{0D108BD9-81ED-4DB2-BD59-A6C34878D82A}">
                    <a16:rowId xmlns:a16="http://schemas.microsoft.com/office/drawing/2014/main" val="647663498"/>
                  </a:ext>
                </a:extLst>
              </a:tr>
              <a:tr h="273622">
                <a:tc>
                  <a:txBody>
                    <a:bodyPr/>
                    <a:lstStyle/>
                    <a:p>
                      <a:pPr algn="ctr"/>
                      <a:r>
                        <a:rPr lang="da-DK" sz="1600" b="1">
                          <a:solidFill>
                            <a:schemeClr val="bg1"/>
                          </a:solidFill>
                        </a:rPr>
                        <a:t>2019</a:t>
                      </a:r>
                    </a:p>
                  </a:txBody>
                  <a:tcPr>
                    <a:solidFill>
                      <a:schemeClr val="accent1"/>
                    </a:solidFill>
                  </a:tcPr>
                </a:tc>
                <a:tc>
                  <a:txBody>
                    <a:bodyPr/>
                    <a:lstStyle/>
                    <a:p>
                      <a:pPr algn="ctr"/>
                      <a:r>
                        <a:rPr lang="da-DK" sz="1600" dirty="0"/>
                        <a:t>44.000 ton </a:t>
                      </a:r>
                    </a:p>
                    <a:p>
                      <a:pPr algn="ctr"/>
                      <a:r>
                        <a:rPr lang="da-DK" sz="1600" dirty="0"/>
                        <a:t>(71 kommuner)</a:t>
                      </a:r>
                    </a:p>
                  </a:txBody>
                  <a:tcPr>
                    <a:noFill/>
                  </a:tcPr>
                </a:tc>
                <a:tc>
                  <a:txBody>
                    <a:bodyPr/>
                    <a:lstStyle/>
                    <a:p>
                      <a:pPr algn="ctr"/>
                      <a:endParaRPr lang="da-DK" sz="1600" dirty="0"/>
                    </a:p>
                  </a:txBody>
                  <a:tcPr/>
                </a:tc>
                <a:tc>
                  <a:txBody>
                    <a:bodyPr/>
                    <a:lstStyle/>
                    <a:p>
                      <a:pPr algn="ctr"/>
                      <a:r>
                        <a:rPr lang="da-DK" sz="1600" dirty="0"/>
                        <a:t>97.000 ton</a:t>
                      </a:r>
                    </a:p>
                  </a:txBody>
                  <a:tcPr/>
                </a:tc>
                <a:extLst>
                  <a:ext uri="{0D108BD9-81ED-4DB2-BD59-A6C34878D82A}">
                    <a16:rowId xmlns:a16="http://schemas.microsoft.com/office/drawing/2014/main" val="2058945913"/>
                  </a:ext>
                </a:extLst>
              </a:tr>
              <a:tr h="273622">
                <a:tc>
                  <a:txBody>
                    <a:bodyPr/>
                    <a:lstStyle/>
                    <a:p>
                      <a:pPr algn="ctr"/>
                      <a:r>
                        <a:rPr lang="da-DK" sz="1600" b="1">
                          <a:solidFill>
                            <a:schemeClr val="bg1"/>
                          </a:solidFill>
                        </a:rPr>
                        <a:t>2018</a:t>
                      </a:r>
                    </a:p>
                  </a:txBody>
                  <a:tcPr>
                    <a:solidFill>
                      <a:schemeClr val="accent1"/>
                    </a:solidFill>
                  </a:tcPr>
                </a:tc>
                <a:tc>
                  <a:txBody>
                    <a:bodyPr/>
                    <a:lstStyle/>
                    <a:p>
                      <a:pPr algn="ctr"/>
                      <a:r>
                        <a:rPr lang="da-DK" sz="1600" dirty="0"/>
                        <a:t>39.000 ton </a:t>
                      </a:r>
                    </a:p>
                    <a:p>
                      <a:pPr algn="ctr"/>
                      <a:r>
                        <a:rPr lang="da-DK" sz="1600" dirty="0"/>
                        <a:t>(70 kommuner)</a:t>
                      </a:r>
                    </a:p>
                  </a:txBody>
                  <a:tcPr/>
                </a:tc>
                <a:tc>
                  <a:txBody>
                    <a:bodyPr/>
                    <a:lstStyle/>
                    <a:p>
                      <a:pPr algn="ctr"/>
                      <a:r>
                        <a:rPr lang="da-DK" sz="1600" dirty="0"/>
                        <a:t>54.179 ton</a:t>
                      </a:r>
                    </a:p>
                  </a:txBody>
                  <a:tcPr/>
                </a:tc>
                <a:tc>
                  <a:txBody>
                    <a:bodyPr/>
                    <a:lstStyle/>
                    <a:p>
                      <a:pPr algn="ctr"/>
                      <a:r>
                        <a:rPr lang="da-DK" sz="1600" dirty="0"/>
                        <a:t>89.000 ton</a:t>
                      </a:r>
                    </a:p>
                  </a:txBody>
                  <a:tcPr/>
                </a:tc>
                <a:extLst>
                  <a:ext uri="{0D108BD9-81ED-4DB2-BD59-A6C34878D82A}">
                    <a16:rowId xmlns:a16="http://schemas.microsoft.com/office/drawing/2014/main" val="3524516699"/>
                  </a:ext>
                </a:extLst>
              </a:tr>
            </a:tbl>
          </a:graphicData>
        </a:graphic>
      </p:graphicFrame>
    </p:spTree>
    <p:extLst>
      <p:ext uri="{BB962C8B-B14F-4D97-AF65-F5344CB8AC3E}">
        <p14:creationId xmlns:p14="http://schemas.microsoft.com/office/powerpoint/2010/main" val="430200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80B46-BE9F-1B30-3E4A-841621F0A77B}"/>
              </a:ext>
            </a:extLst>
          </p:cNvPr>
          <p:cNvSpPr>
            <a:spLocks noGrp="1"/>
          </p:cNvSpPr>
          <p:nvPr>
            <p:ph type="ctrTitle"/>
          </p:nvPr>
        </p:nvSpPr>
        <p:spPr/>
        <p:txBody>
          <a:bodyPr/>
          <a:lstStyle/>
          <a:p>
            <a:r>
              <a:rPr lang="da-DK" dirty="0"/>
              <a:t>Borddrøftelser</a:t>
            </a:r>
          </a:p>
        </p:txBody>
      </p:sp>
      <p:sp>
        <p:nvSpPr>
          <p:cNvPr id="3" name="Undertitel 2">
            <a:extLst>
              <a:ext uri="{FF2B5EF4-FFF2-40B4-BE49-F238E27FC236}">
                <a16:creationId xmlns:a16="http://schemas.microsoft.com/office/drawing/2014/main" id="{78A8FCCA-3C3D-4563-F2CC-B782CCC3A882}"/>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084165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9EDD6-AF7D-B6A3-21BC-0AB00725DEED}"/>
              </a:ext>
            </a:extLst>
          </p:cNvPr>
          <p:cNvSpPr>
            <a:spLocks noGrp="1"/>
          </p:cNvSpPr>
          <p:nvPr>
            <p:ph type="title"/>
          </p:nvPr>
        </p:nvSpPr>
        <p:spPr/>
        <p:txBody>
          <a:bodyPr/>
          <a:lstStyle/>
          <a:p>
            <a:r>
              <a:rPr lang="da-DK" dirty="0"/>
              <a:t>Kendetegn for de bedste ordninger anno 2022?</a:t>
            </a:r>
          </a:p>
        </p:txBody>
      </p:sp>
      <p:sp>
        <p:nvSpPr>
          <p:cNvPr id="3" name="Pladsholder til indhold 2">
            <a:extLst>
              <a:ext uri="{FF2B5EF4-FFF2-40B4-BE49-F238E27FC236}">
                <a16:creationId xmlns:a16="http://schemas.microsoft.com/office/drawing/2014/main" id="{D24B19B4-FB04-E784-605D-F2A1BD4F1088}"/>
              </a:ext>
            </a:extLst>
          </p:cNvPr>
          <p:cNvSpPr>
            <a:spLocks noGrp="1"/>
          </p:cNvSpPr>
          <p:nvPr>
            <p:ph sz="half" idx="1"/>
          </p:nvPr>
        </p:nvSpPr>
        <p:spPr>
          <a:xfrm>
            <a:off x="731838" y="2024063"/>
            <a:ext cx="5237162" cy="1547812"/>
          </a:xfrm>
        </p:spPr>
        <p:txBody>
          <a:bodyPr/>
          <a:lstStyle/>
          <a:p>
            <a:r>
              <a:rPr lang="da-DK" b="1" dirty="0"/>
              <a:t>Indsamling af asbest på genbrugspladsen</a:t>
            </a:r>
          </a:p>
          <a:p>
            <a:r>
              <a:rPr lang="da-DK" dirty="0"/>
              <a:t>- fysisk indretning/materiel</a:t>
            </a:r>
          </a:p>
          <a:p>
            <a:r>
              <a:rPr lang="da-DK" dirty="0"/>
              <a:t>- kommunikation om ordningen</a:t>
            </a:r>
          </a:p>
          <a:p>
            <a:r>
              <a:rPr lang="da-DK" dirty="0"/>
              <a:t>- APV</a:t>
            </a:r>
          </a:p>
          <a:p>
            <a:r>
              <a:rPr lang="da-DK" dirty="0"/>
              <a:t>- økonomi</a:t>
            </a:r>
          </a:p>
        </p:txBody>
      </p:sp>
      <p:sp>
        <p:nvSpPr>
          <p:cNvPr id="4" name="Pladsholder til indhold 3">
            <a:extLst>
              <a:ext uri="{FF2B5EF4-FFF2-40B4-BE49-F238E27FC236}">
                <a16:creationId xmlns:a16="http://schemas.microsoft.com/office/drawing/2014/main" id="{E5A87955-A096-5D90-058C-19765E75BE27}"/>
              </a:ext>
            </a:extLst>
          </p:cNvPr>
          <p:cNvSpPr>
            <a:spLocks noGrp="1"/>
          </p:cNvSpPr>
          <p:nvPr>
            <p:ph sz="half" idx="2"/>
          </p:nvPr>
        </p:nvSpPr>
        <p:spPr>
          <a:xfrm>
            <a:off x="6221412" y="2024062"/>
            <a:ext cx="5232401" cy="2833688"/>
          </a:xfrm>
        </p:spPr>
        <p:txBody>
          <a:bodyPr/>
          <a:lstStyle/>
          <a:p>
            <a:r>
              <a:rPr lang="da-DK" b="1" dirty="0"/>
              <a:t>Indsamling af asbest i henteordninger</a:t>
            </a:r>
          </a:p>
          <a:p>
            <a:r>
              <a:rPr lang="da-DK" dirty="0"/>
              <a:t>- bigbagsmodeller? </a:t>
            </a:r>
          </a:p>
          <a:p>
            <a:r>
              <a:rPr lang="da-DK" dirty="0"/>
              <a:t>- bestillelogistik, anmeldelse af byggeaffald?</a:t>
            </a:r>
          </a:p>
          <a:p>
            <a:r>
              <a:rPr lang="da-DK" dirty="0"/>
              <a:t>- køb/afhentning/ levering af bigbags</a:t>
            </a:r>
          </a:p>
          <a:p>
            <a:r>
              <a:rPr lang="da-DK" dirty="0"/>
              <a:t>- afhentningslogistik</a:t>
            </a:r>
          </a:p>
          <a:p>
            <a:r>
              <a:rPr lang="da-DK" dirty="0"/>
              <a:t>- kommunikation om ordningen</a:t>
            </a:r>
          </a:p>
          <a:p>
            <a:r>
              <a:rPr lang="da-DK" dirty="0"/>
              <a:t>- økonomi</a:t>
            </a:r>
          </a:p>
          <a:p>
            <a:r>
              <a:rPr lang="da-DK" dirty="0"/>
              <a:t>- erhvervsordninger?</a:t>
            </a:r>
          </a:p>
        </p:txBody>
      </p:sp>
      <p:sp>
        <p:nvSpPr>
          <p:cNvPr id="5" name="Pladsholder til indhold 2">
            <a:extLst>
              <a:ext uri="{FF2B5EF4-FFF2-40B4-BE49-F238E27FC236}">
                <a16:creationId xmlns:a16="http://schemas.microsoft.com/office/drawing/2014/main" id="{03A30674-9925-13EB-53BB-5668C265BF72}"/>
              </a:ext>
            </a:extLst>
          </p:cNvPr>
          <p:cNvSpPr txBox="1">
            <a:spLocks/>
          </p:cNvSpPr>
          <p:nvPr/>
        </p:nvSpPr>
        <p:spPr>
          <a:xfrm>
            <a:off x="3064669" y="5217537"/>
            <a:ext cx="6317456" cy="1547812"/>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Char char="​"/>
              <a:defRPr sz="1900" kern="1200">
                <a:solidFill>
                  <a:schemeClr val="tx1"/>
                </a:solidFill>
                <a:latin typeface="+mn-lt"/>
                <a:ea typeface="+mn-ea"/>
                <a:cs typeface="+mn-cs"/>
              </a:defRPr>
            </a:lvl1pPr>
            <a:lvl2pPr marL="216000" indent="-216000" algn="l" defTabSz="914400" rtl="0" eaLnBrk="1" latinLnBrk="0" hangingPunct="1">
              <a:lnSpc>
                <a:spcPct val="110000"/>
              </a:lnSpc>
              <a:spcBef>
                <a:spcPts val="600"/>
              </a:spcBef>
              <a:buFont typeface="Arial" panose="020B0604020202020204" pitchFamily="34" charset="0"/>
              <a:buChar char="•"/>
              <a:defRPr sz="2500" kern="1200">
                <a:solidFill>
                  <a:schemeClr val="tx1"/>
                </a:solidFill>
                <a:latin typeface="+mn-lt"/>
                <a:ea typeface="+mn-ea"/>
                <a:cs typeface="+mn-cs"/>
              </a:defRPr>
            </a:lvl2pPr>
            <a:lvl3pPr marL="432000" indent="-216000" algn="l" defTabSz="914400" rtl="0" eaLnBrk="1" latinLnBrk="0" hangingPunct="1">
              <a:lnSpc>
                <a:spcPct val="110000"/>
              </a:lnSpc>
              <a:spcBef>
                <a:spcPts val="600"/>
              </a:spcBef>
              <a:buFont typeface="Arial" panose="020B0604020202020204" pitchFamily="34" charset="0"/>
              <a:buChar char="•"/>
              <a:defRPr sz="2200" kern="1200">
                <a:solidFill>
                  <a:schemeClr val="tx1"/>
                </a:solidFill>
                <a:latin typeface="+mn-lt"/>
                <a:ea typeface="+mn-ea"/>
                <a:cs typeface="+mn-cs"/>
              </a:defRPr>
            </a:lvl3pPr>
            <a:lvl4pPr marL="648000" indent="-216000" algn="l" defTabSz="914400" rtl="0" eaLnBrk="1" latinLnBrk="0" hangingPunct="1">
              <a:lnSpc>
                <a:spcPct val="110000"/>
              </a:lnSpc>
              <a:spcBef>
                <a:spcPts val="600"/>
              </a:spcBef>
              <a:buFont typeface="Arial" panose="020B0604020202020204" pitchFamily="34" charset="0"/>
              <a:buChar char="•"/>
              <a:defRPr sz="1900" kern="1200">
                <a:solidFill>
                  <a:schemeClr val="tx1"/>
                </a:solidFill>
                <a:latin typeface="+mn-lt"/>
                <a:ea typeface="+mn-ea"/>
                <a:cs typeface="+mn-cs"/>
              </a:defRPr>
            </a:lvl4pPr>
            <a:lvl5pPr marL="864000" indent="-216000" algn="l" defTabSz="914400" rtl="0" eaLnBrk="1" latinLnBrk="0" hangingPunct="1">
              <a:lnSpc>
                <a:spcPct val="110000"/>
              </a:lnSpc>
              <a:spcBef>
                <a:spcPts val="600"/>
              </a:spcBef>
              <a:buFont typeface="Arial" panose="020B0604020202020204" pitchFamily="34" charset="0"/>
              <a:buChar char="•"/>
              <a:defRPr sz="1600" kern="1200" baseline="0">
                <a:solidFill>
                  <a:schemeClr val="tx1"/>
                </a:solidFill>
                <a:latin typeface="+mn-lt"/>
                <a:ea typeface="+mn-ea"/>
                <a:cs typeface="+mn-cs"/>
              </a:defRPr>
            </a:lvl5pPr>
            <a:lvl6pPr marL="1044000" indent="-180000" algn="l" defTabSz="914400" rtl="0" eaLnBrk="1" latinLnBrk="0" hangingPunct="1">
              <a:lnSpc>
                <a:spcPct val="110000"/>
              </a:lnSpc>
              <a:spcBef>
                <a:spcPts val="600"/>
              </a:spcBef>
              <a:buFont typeface="Arial" panose="020B0604020202020204" pitchFamily="34" charset="0"/>
              <a:buChar char="•"/>
              <a:defRPr sz="1300" kern="1200" baseline="0">
                <a:solidFill>
                  <a:schemeClr val="tx1"/>
                </a:solidFill>
                <a:latin typeface="+mn-lt"/>
                <a:ea typeface="+mn-ea"/>
                <a:cs typeface="+mn-cs"/>
              </a:defRPr>
            </a:lvl6pPr>
            <a:lvl7pPr marL="1044000" indent="-180000" algn="l" defTabSz="914400" rtl="0" eaLnBrk="1" latinLnBrk="0" hangingPunct="1">
              <a:lnSpc>
                <a:spcPct val="110000"/>
              </a:lnSpc>
              <a:spcBef>
                <a:spcPts val="600"/>
              </a:spcBef>
              <a:buFont typeface="Arial" panose="020B0604020202020204" pitchFamily="34" charset="0"/>
              <a:buChar char="•"/>
              <a:defRPr sz="1300" kern="1200">
                <a:solidFill>
                  <a:schemeClr val="tx1"/>
                </a:solidFill>
                <a:latin typeface="+mn-lt"/>
                <a:ea typeface="+mn-ea"/>
                <a:cs typeface="+mn-cs"/>
              </a:defRPr>
            </a:lvl7pPr>
            <a:lvl8pPr marL="1044000" indent="-180000" algn="l" defTabSz="914400" rtl="0" eaLnBrk="1" latinLnBrk="0" hangingPunct="1">
              <a:lnSpc>
                <a:spcPct val="110000"/>
              </a:lnSpc>
              <a:spcBef>
                <a:spcPts val="600"/>
              </a:spcBef>
              <a:buFont typeface="Arial" panose="020B0604020202020204" pitchFamily="34" charset="0"/>
              <a:buChar char="•"/>
              <a:defRPr sz="1300" kern="1200">
                <a:solidFill>
                  <a:schemeClr val="tx1"/>
                </a:solidFill>
                <a:latin typeface="+mn-lt"/>
                <a:ea typeface="+mn-ea"/>
                <a:cs typeface="+mn-cs"/>
              </a:defRPr>
            </a:lvl8pPr>
            <a:lvl9pPr marL="1044000" indent="-180000" algn="l" defTabSz="914400" rtl="0" eaLnBrk="1" latinLnBrk="0" hangingPunct="1">
              <a:lnSpc>
                <a:spcPct val="110000"/>
              </a:lnSpc>
              <a:spcBef>
                <a:spcPts val="600"/>
              </a:spcBef>
              <a:buFont typeface="Arial" panose="020B0604020202020204" pitchFamily="34" charset="0"/>
              <a:buChar char="•"/>
              <a:defRPr sz="1300" kern="1200">
                <a:solidFill>
                  <a:schemeClr val="tx1"/>
                </a:solidFill>
                <a:latin typeface="+mn-lt"/>
                <a:ea typeface="+mn-ea"/>
                <a:cs typeface="+mn-cs"/>
              </a:defRPr>
            </a:lvl9pPr>
          </a:lstStyle>
          <a:p>
            <a:r>
              <a:rPr lang="da-DK" b="1" dirty="0"/>
              <a:t>Kombination af hente og bringeordning for asbest</a:t>
            </a:r>
          </a:p>
          <a:p>
            <a:r>
              <a:rPr lang="da-DK" dirty="0"/>
              <a:t>Kommunikation</a:t>
            </a:r>
          </a:p>
          <a:p>
            <a:r>
              <a:rPr lang="da-DK" dirty="0"/>
              <a:t>Økonomi</a:t>
            </a:r>
          </a:p>
        </p:txBody>
      </p:sp>
    </p:spTree>
    <p:extLst>
      <p:ext uri="{BB962C8B-B14F-4D97-AF65-F5344CB8AC3E}">
        <p14:creationId xmlns:p14="http://schemas.microsoft.com/office/powerpoint/2010/main" val="4091495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8C309-5DF3-5C37-C053-2A0837273C63}"/>
              </a:ext>
            </a:extLst>
          </p:cNvPr>
          <p:cNvSpPr>
            <a:spLocks noGrp="1"/>
          </p:cNvSpPr>
          <p:nvPr>
            <p:ph type="ctrTitle"/>
          </p:nvPr>
        </p:nvSpPr>
        <p:spPr/>
        <p:txBody>
          <a:bodyPr/>
          <a:lstStyle/>
          <a:p>
            <a:r>
              <a:rPr lang="da-DK" dirty="0"/>
              <a:t>Fremtidig behandling af eternit</a:t>
            </a:r>
          </a:p>
        </p:txBody>
      </p:sp>
      <p:sp>
        <p:nvSpPr>
          <p:cNvPr id="3" name="Undertitel 2">
            <a:extLst>
              <a:ext uri="{FF2B5EF4-FFF2-40B4-BE49-F238E27FC236}">
                <a16:creationId xmlns:a16="http://schemas.microsoft.com/office/drawing/2014/main" id="{5FBE4DB3-C430-594B-4957-B11098714B08}"/>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716911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Et billede, der indeholder person, udendørs, sport&#10;&#10;Automatisk genereret beskrivelse">
            <a:extLst>
              <a:ext uri="{FF2B5EF4-FFF2-40B4-BE49-F238E27FC236}">
                <a16:creationId xmlns:a16="http://schemas.microsoft.com/office/drawing/2014/main" id="{D0451BFC-C200-71A3-BC9B-6DB6F9F6DCB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907" r="20907"/>
          <a:stretch>
            <a:fillRect/>
          </a:stretch>
        </p:blipFill>
        <p:spPr/>
      </p:pic>
      <p:sp>
        <p:nvSpPr>
          <p:cNvPr id="3" name="Titel 2">
            <a:extLst>
              <a:ext uri="{FF2B5EF4-FFF2-40B4-BE49-F238E27FC236}">
                <a16:creationId xmlns:a16="http://schemas.microsoft.com/office/drawing/2014/main" id="{33BF91A1-088A-8FD3-378E-71453967C959}"/>
              </a:ext>
            </a:extLst>
          </p:cNvPr>
          <p:cNvSpPr>
            <a:spLocks noGrp="1"/>
          </p:cNvSpPr>
          <p:nvPr>
            <p:ph type="title"/>
          </p:nvPr>
        </p:nvSpPr>
        <p:spPr/>
        <p:txBody>
          <a:bodyPr/>
          <a:lstStyle/>
          <a:p>
            <a:r>
              <a:rPr lang="da-DK" sz="3200" b="1" dirty="0"/>
              <a:t>Udvikling af teknologi til sikker identifikation af asbestfri eternitplader</a:t>
            </a:r>
            <a:endParaRPr lang="da-DK" sz="3200" dirty="0"/>
          </a:p>
        </p:txBody>
      </p:sp>
      <p:sp>
        <p:nvSpPr>
          <p:cNvPr id="4" name="Pladsholder til tekst 3">
            <a:extLst>
              <a:ext uri="{FF2B5EF4-FFF2-40B4-BE49-F238E27FC236}">
                <a16:creationId xmlns:a16="http://schemas.microsoft.com/office/drawing/2014/main" id="{900AD8F5-36EC-B657-5495-5C9462CB2C36}"/>
              </a:ext>
            </a:extLst>
          </p:cNvPr>
          <p:cNvSpPr>
            <a:spLocks noGrp="1"/>
          </p:cNvSpPr>
          <p:nvPr>
            <p:ph type="body" sz="quarter" idx="13"/>
          </p:nvPr>
        </p:nvSpPr>
        <p:spPr/>
        <p:txBody>
          <a:bodyPr/>
          <a:lstStyle/>
          <a:p>
            <a:pPr>
              <a:buNone/>
            </a:pPr>
            <a:r>
              <a:rPr lang="da-DK" dirty="0"/>
              <a:t>MUDP-projekt (under afslutning): </a:t>
            </a:r>
            <a:r>
              <a:rPr lang="en-US" dirty="0" err="1"/>
              <a:t>DanRobotics</a:t>
            </a:r>
            <a:r>
              <a:rPr lang="en-US" dirty="0"/>
              <a:t> , </a:t>
            </a:r>
            <a:r>
              <a:rPr lang="en-US" dirty="0" err="1"/>
              <a:t>Norrecco</a:t>
            </a:r>
            <a:r>
              <a:rPr lang="en-US" dirty="0"/>
              <a:t>, </a:t>
            </a:r>
            <a:r>
              <a:rPr lang="en-US" dirty="0" err="1"/>
              <a:t>Cembrit</a:t>
            </a:r>
            <a:r>
              <a:rPr lang="en-US" dirty="0"/>
              <a:t>, </a:t>
            </a:r>
            <a:r>
              <a:rPr lang="en-US" dirty="0" err="1"/>
              <a:t>Deponi</a:t>
            </a:r>
            <a:r>
              <a:rPr lang="en-US" dirty="0"/>
              <a:t> Syd, </a:t>
            </a:r>
            <a:r>
              <a:rPr lang="en-US" dirty="0" err="1"/>
              <a:t>Kingo</a:t>
            </a:r>
            <a:r>
              <a:rPr lang="en-US" dirty="0"/>
              <a:t> Karlsen og </a:t>
            </a:r>
            <a:r>
              <a:rPr lang="en-US" dirty="0" err="1"/>
              <a:t>Teknologisk</a:t>
            </a:r>
            <a:r>
              <a:rPr lang="en-US" dirty="0"/>
              <a:t> </a:t>
            </a:r>
            <a:r>
              <a:rPr lang="en-US" dirty="0" err="1"/>
              <a:t>Institut</a:t>
            </a:r>
            <a:endParaRPr lang="en-US" dirty="0"/>
          </a:p>
          <a:p>
            <a:endParaRPr lang="da-DK" sz="1800" u="sng" dirty="0">
              <a:solidFill>
                <a:srgbClr val="0563C1"/>
              </a:solidFill>
              <a:latin typeface="Open Sans" panose="020B0606030504020204" pitchFamily="34" charset="0"/>
              <a:ea typeface="Calibri" panose="020F0502020204030204" pitchFamily="34" charset="0"/>
              <a:hlinkClick r:id="rId3"/>
            </a:endParaRPr>
          </a:p>
          <a:p>
            <a:r>
              <a:rPr lang="da-DK" sz="1800" u="sng" dirty="0">
                <a:solidFill>
                  <a:srgbClr val="0563C1"/>
                </a:solidFill>
                <a:effectLst/>
                <a:latin typeface="Open Sans" panose="020B0606030504020204" pitchFamily="34" charset="0"/>
                <a:ea typeface="Calibri" panose="020F0502020204030204" pitchFamily="34" charset="0"/>
                <a:hlinkClick r:id="rId3"/>
              </a:rPr>
              <a:t>https://www.youtube.com/watch?v=fRYzdTcvlEcVi</a:t>
            </a:r>
            <a:r>
              <a:rPr lang="da-DK" sz="1800" dirty="0">
                <a:effectLst/>
                <a:latin typeface="Open Sans" panose="020B0606030504020204" pitchFamily="34" charset="0"/>
                <a:ea typeface="Calibri" panose="020F0502020204030204" pitchFamily="34" charset="0"/>
              </a:rPr>
              <a:t> </a:t>
            </a:r>
          </a:p>
          <a:p>
            <a:endParaRPr lang="da-DK" sz="1800" dirty="0">
              <a:latin typeface="Open Sans" panose="020B0606030504020204" pitchFamily="34" charset="0"/>
              <a:ea typeface="Calibri" panose="020F0502020204030204" pitchFamily="34" charset="0"/>
            </a:endParaRPr>
          </a:p>
          <a:p>
            <a:r>
              <a:rPr lang="da-DK" dirty="0"/>
              <a:t>Der arbejdes videre  - eventuelt nedknuste plader til Aalborg Portland?</a:t>
            </a:r>
          </a:p>
          <a:p>
            <a:endParaRPr lang="da-DK" dirty="0"/>
          </a:p>
          <a:p>
            <a:r>
              <a:rPr lang="da-DK" dirty="0"/>
              <a:t>Samspil med anmeldelser af byggeaffald?</a:t>
            </a:r>
          </a:p>
          <a:p>
            <a:r>
              <a:rPr lang="da-DK" dirty="0"/>
              <a:t>Forudsætter at der tages en prøve lokalt</a:t>
            </a:r>
          </a:p>
          <a:p>
            <a:endParaRPr lang="da-DK" sz="1800" dirty="0">
              <a:latin typeface="Open Sans" panose="020B0606030504020204" pitchFamily="34" charset="0"/>
            </a:endParaRPr>
          </a:p>
        </p:txBody>
      </p:sp>
    </p:spTree>
    <p:extLst>
      <p:ext uri="{BB962C8B-B14F-4D97-AF65-F5344CB8AC3E}">
        <p14:creationId xmlns:p14="http://schemas.microsoft.com/office/powerpoint/2010/main" val="2141862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23BDF-50D0-F106-558D-039220CBD0BD}"/>
              </a:ext>
            </a:extLst>
          </p:cNvPr>
          <p:cNvSpPr>
            <a:spLocks noGrp="1"/>
          </p:cNvSpPr>
          <p:nvPr>
            <p:ph type="title"/>
          </p:nvPr>
        </p:nvSpPr>
        <p:spPr/>
        <p:txBody>
          <a:bodyPr/>
          <a:lstStyle/>
          <a:p>
            <a:r>
              <a:rPr lang="da-DK" dirty="0"/>
              <a:t>Behandling af asbest</a:t>
            </a:r>
          </a:p>
        </p:txBody>
      </p:sp>
      <p:sp>
        <p:nvSpPr>
          <p:cNvPr id="3" name="Pladsholder til tekst 2">
            <a:extLst>
              <a:ext uri="{FF2B5EF4-FFF2-40B4-BE49-F238E27FC236}">
                <a16:creationId xmlns:a16="http://schemas.microsoft.com/office/drawing/2014/main" id="{25F1A204-034B-A903-AA60-397A79A750C5}"/>
              </a:ext>
            </a:extLst>
          </p:cNvPr>
          <p:cNvSpPr>
            <a:spLocks noGrp="1"/>
          </p:cNvSpPr>
          <p:nvPr>
            <p:ph type="body" sz="quarter" idx="13"/>
          </p:nvPr>
        </p:nvSpPr>
        <p:spPr/>
        <p:txBody>
          <a:bodyPr/>
          <a:lstStyle/>
          <a:p>
            <a:r>
              <a:rPr lang="da-DK" dirty="0"/>
              <a:t>Der sker ‘noget’ i Holland:</a:t>
            </a:r>
          </a:p>
          <a:p>
            <a:r>
              <a:rPr lang="da-DK" dirty="0"/>
              <a:t> - licensansøgning til smeltning af asbest</a:t>
            </a:r>
          </a:p>
          <a:p>
            <a:r>
              <a:rPr lang="da-DK" dirty="0"/>
              <a:t>- kemisk behandling under højt tryk?</a:t>
            </a:r>
          </a:p>
          <a:p>
            <a:endParaRPr lang="da-DK" dirty="0"/>
          </a:p>
          <a:p>
            <a:r>
              <a:rPr lang="da-DK" dirty="0"/>
              <a:t>Teoretiske behandlingsmuligheder:</a:t>
            </a:r>
          </a:p>
          <a:p>
            <a:pPr marL="342900" indent="-342900">
              <a:buFont typeface="Arial" panose="020B0604020202020204" pitchFamily="34" charset="0"/>
              <a:buChar char="•"/>
            </a:pPr>
            <a:r>
              <a:rPr lang="da-DK" dirty="0"/>
              <a:t>Termisk (</a:t>
            </a:r>
            <a:r>
              <a:rPr lang="da-DK" dirty="0" err="1"/>
              <a:t>ovne,microbølger</a:t>
            </a:r>
            <a:r>
              <a:rPr lang="da-DK" dirty="0"/>
              <a:t>, plasma-skyder?)</a:t>
            </a:r>
          </a:p>
          <a:p>
            <a:pPr marL="342900" indent="-342900">
              <a:buFont typeface="Arial" panose="020B0604020202020204" pitchFamily="34" charset="0"/>
              <a:buChar char="•"/>
            </a:pPr>
            <a:r>
              <a:rPr lang="da-DK" dirty="0"/>
              <a:t>Kemisk (syre/baser evt. høj temperatur og tryk)</a:t>
            </a:r>
          </a:p>
          <a:p>
            <a:pPr marL="342900" indent="-342900">
              <a:buFont typeface="Arial" panose="020B0604020202020204" pitchFamily="34" charset="0"/>
              <a:buChar char="•"/>
            </a:pPr>
            <a:r>
              <a:rPr lang="da-DK" dirty="0"/>
              <a:t>Mekanisk (meget fin neddeling i højenergi-møller)</a:t>
            </a:r>
          </a:p>
          <a:p>
            <a:pPr marL="342900" indent="-342900">
              <a:buFont typeface="Arial" panose="020B0604020202020204" pitchFamily="34" charset="0"/>
              <a:buChar char="•"/>
            </a:pPr>
            <a:r>
              <a:rPr lang="da-DK" dirty="0"/>
              <a:t>Biologisk (svampe og bakterier nedbryder)</a:t>
            </a:r>
          </a:p>
        </p:txBody>
      </p:sp>
      <p:pic>
        <p:nvPicPr>
          <p:cNvPr id="6" name="Pladsholder til billede 5" descr="Et billede, der indeholder udendørs, himmel, jord, lastbil&#10;&#10;Automatisk genereret beskrivelse">
            <a:extLst>
              <a:ext uri="{FF2B5EF4-FFF2-40B4-BE49-F238E27FC236}">
                <a16:creationId xmlns:a16="http://schemas.microsoft.com/office/drawing/2014/main" id="{E529DDE6-9452-3169-A1CA-102BA2D2E03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951" r="20951"/>
          <a:stretch>
            <a:fillRect/>
          </a:stretch>
        </p:blipFill>
        <p:spPr>
          <a:xfrm>
            <a:off x="1588" y="0"/>
            <a:ext cx="5969000" cy="6858000"/>
          </a:xfrm>
        </p:spPr>
      </p:pic>
      <p:sp>
        <p:nvSpPr>
          <p:cNvPr id="7" name="Tekstfelt 6">
            <a:extLst>
              <a:ext uri="{FF2B5EF4-FFF2-40B4-BE49-F238E27FC236}">
                <a16:creationId xmlns:a16="http://schemas.microsoft.com/office/drawing/2014/main" id="{C52692B3-4E2C-D4D9-31B8-94121AD6D143}"/>
              </a:ext>
            </a:extLst>
          </p:cNvPr>
          <p:cNvSpPr txBox="1"/>
          <p:nvPr/>
        </p:nvSpPr>
        <p:spPr>
          <a:xfrm>
            <a:off x="1064594" y="-977115"/>
            <a:ext cx="3419476" cy="7744941"/>
          </a:xfrm>
          <a:prstGeom prst="rect">
            <a:avLst/>
          </a:prstGeom>
          <a:noFill/>
        </p:spPr>
        <p:txBody>
          <a:bodyPr wrap="square" lIns="0" tIns="0" rIns="0" bIns="0" rtlCol="0">
            <a:spAutoFit/>
          </a:bodyPr>
          <a:lstStyle/>
          <a:p>
            <a:pPr>
              <a:lnSpc>
                <a:spcPct val="110000"/>
              </a:lnSpc>
            </a:pPr>
            <a:r>
              <a:rPr lang="da-DK" sz="49600" dirty="0">
                <a:solidFill>
                  <a:srgbClr val="FF0000"/>
                </a:solidFill>
              </a:rPr>
              <a:t>X</a:t>
            </a:r>
          </a:p>
        </p:txBody>
      </p:sp>
    </p:spTree>
    <p:extLst>
      <p:ext uri="{BB962C8B-B14F-4D97-AF65-F5344CB8AC3E}">
        <p14:creationId xmlns:p14="http://schemas.microsoft.com/office/powerpoint/2010/main" val="3060855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Piktogrammer </a:t>
            </a:r>
            <a:r>
              <a:rPr lang="da-DK" noProof="1"/>
              <a:t>(copy / paste)</a:t>
            </a:r>
          </a:p>
        </p:txBody>
      </p:sp>
      <p:pic>
        <p:nvPicPr>
          <p:cNvPr id="22" name="Billede 21">
            <a:extLst>
              <a:ext uri="{FF2B5EF4-FFF2-40B4-BE49-F238E27FC236}">
                <a16:creationId xmlns:a16="http://schemas.microsoft.com/office/drawing/2014/main" id="{C3C7BB3F-71B9-344F-BFB1-B9EE7F55A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60" y="1944818"/>
            <a:ext cx="1289050" cy="1289050"/>
          </a:xfrm>
          <a:prstGeom prst="rect">
            <a:avLst/>
          </a:prstGeom>
        </p:spPr>
      </p:pic>
      <p:pic>
        <p:nvPicPr>
          <p:cNvPr id="26" name="Billede 25">
            <a:extLst>
              <a:ext uri="{FF2B5EF4-FFF2-40B4-BE49-F238E27FC236}">
                <a16:creationId xmlns:a16="http://schemas.microsoft.com/office/drawing/2014/main" id="{A1673681-6D2D-684E-B20F-AB0D330A0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785" y="1944818"/>
            <a:ext cx="1289050" cy="1289050"/>
          </a:xfrm>
          <a:prstGeom prst="rect">
            <a:avLst/>
          </a:prstGeom>
        </p:spPr>
      </p:pic>
      <p:pic>
        <p:nvPicPr>
          <p:cNvPr id="29" name="Billede 28" descr="Et billede, der indeholder skilt, udendørs, tekst, rød&#10;&#10;Automatisk genereret beskrivelse">
            <a:extLst>
              <a:ext uri="{FF2B5EF4-FFF2-40B4-BE49-F238E27FC236}">
                <a16:creationId xmlns:a16="http://schemas.microsoft.com/office/drawing/2014/main" id="{2F5DFCEB-1A24-1A42-AC94-1A52680EB4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4710" y="1944818"/>
            <a:ext cx="1289050" cy="1289050"/>
          </a:xfrm>
          <a:prstGeom prst="rect">
            <a:avLst/>
          </a:prstGeom>
        </p:spPr>
      </p:pic>
      <p:pic>
        <p:nvPicPr>
          <p:cNvPr id="31" name="Billede 30">
            <a:extLst>
              <a:ext uri="{FF2B5EF4-FFF2-40B4-BE49-F238E27FC236}">
                <a16:creationId xmlns:a16="http://schemas.microsoft.com/office/drawing/2014/main" id="{7D98E489-9C13-6341-B4B5-E58956D79AF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936894" y="1944818"/>
            <a:ext cx="1286532" cy="1289050"/>
          </a:xfrm>
          <a:prstGeom prst="rect">
            <a:avLst/>
          </a:prstGeom>
        </p:spPr>
      </p:pic>
      <p:pic>
        <p:nvPicPr>
          <p:cNvPr id="33" name="Billede 32" descr="Et billede, der indeholder vektorgrafik&#10;&#10;Automatisk genereret beskrivelse">
            <a:extLst>
              <a:ext uri="{FF2B5EF4-FFF2-40B4-BE49-F238E27FC236}">
                <a16:creationId xmlns:a16="http://schemas.microsoft.com/office/drawing/2014/main" id="{1C438127-E027-6942-AD83-8C343650C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6560" y="1943557"/>
            <a:ext cx="1289050" cy="1291573"/>
          </a:xfrm>
          <a:prstGeom prst="rect">
            <a:avLst/>
          </a:prstGeom>
        </p:spPr>
      </p:pic>
      <p:pic>
        <p:nvPicPr>
          <p:cNvPr id="35" name="Billede 34">
            <a:extLst>
              <a:ext uri="{FF2B5EF4-FFF2-40B4-BE49-F238E27FC236}">
                <a16:creationId xmlns:a16="http://schemas.microsoft.com/office/drawing/2014/main" id="{5783CDED-C481-C646-9D64-7148C114E5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7485" y="1944818"/>
            <a:ext cx="1289050" cy="1289050"/>
          </a:xfrm>
          <a:prstGeom prst="rect">
            <a:avLst/>
          </a:prstGeom>
        </p:spPr>
      </p:pic>
      <p:pic>
        <p:nvPicPr>
          <p:cNvPr id="37" name="Billede 36">
            <a:extLst>
              <a:ext uri="{FF2B5EF4-FFF2-40B4-BE49-F238E27FC236}">
                <a16:creationId xmlns:a16="http://schemas.microsoft.com/office/drawing/2014/main" id="{2C1DF0AC-C866-414A-B13D-09F01E556D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8412" y="1944818"/>
            <a:ext cx="1289050" cy="1289050"/>
          </a:xfrm>
          <a:prstGeom prst="rect">
            <a:avLst/>
          </a:prstGeom>
        </p:spPr>
      </p:pic>
      <p:pic>
        <p:nvPicPr>
          <p:cNvPr id="39" name="Billede 38">
            <a:extLst>
              <a:ext uri="{FF2B5EF4-FFF2-40B4-BE49-F238E27FC236}">
                <a16:creationId xmlns:a16="http://schemas.microsoft.com/office/drawing/2014/main" id="{095EE88E-95BF-4749-BAB3-DFDC22E860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48412" y="3528854"/>
            <a:ext cx="1289050" cy="1289050"/>
          </a:xfrm>
          <a:prstGeom prst="rect">
            <a:avLst/>
          </a:prstGeom>
        </p:spPr>
      </p:pic>
      <p:pic>
        <p:nvPicPr>
          <p:cNvPr id="41" name="Billede 40">
            <a:extLst>
              <a:ext uri="{FF2B5EF4-FFF2-40B4-BE49-F238E27FC236}">
                <a16:creationId xmlns:a16="http://schemas.microsoft.com/office/drawing/2014/main" id="{9961079E-A0F8-A246-ABCE-1EA8FD6B1E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2860" y="3528854"/>
            <a:ext cx="1289050" cy="1289050"/>
          </a:xfrm>
          <a:prstGeom prst="rect">
            <a:avLst/>
          </a:prstGeom>
        </p:spPr>
      </p:pic>
      <p:pic>
        <p:nvPicPr>
          <p:cNvPr id="43" name="Billede 42">
            <a:extLst>
              <a:ext uri="{FF2B5EF4-FFF2-40B4-BE49-F238E27FC236}">
                <a16:creationId xmlns:a16="http://schemas.microsoft.com/office/drawing/2014/main" id="{4CE73BF8-DA24-9841-8DE4-9EDDAE681F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3785" y="3528854"/>
            <a:ext cx="1289050" cy="1289050"/>
          </a:xfrm>
          <a:prstGeom prst="rect">
            <a:avLst/>
          </a:prstGeom>
        </p:spPr>
      </p:pic>
      <p:pic>
        <p:nvPicPr>
          <p:cNvPr id="45" name="Billede 44">
            <a:extLst>
              <a:ext uri="{FF2B5EF4-FFF2-40B4-BE49-F238E27FC236}">
                <a16:creationId xmlns:a16="http://schemas.microsoft.com/office/drawing/2014/main" id="{782ED8FC-AB2C-2B45-91E8-CF2DF558F4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64710" y="3528854"/>
            <a:ext cx="1289050" cy="1289050"/>
          </a:xfrm>
          <a:prstGeom prst="rect">
            <a:avLst/>
          </a:prstGeom>
        </p:spPr>
      </p:pic>
      <p:pic>
        <p:nvPicPr>
          <p:cNvPr id="47" name="Billede 46" descr="Et billede, der indeholder skærmbillede&#10;&#10;Automatisk genereret beskrivelse">
            <a:extLst>
              <a:ext uri="{FF2B5EF4-FFF2-40B4-BE49-F238E27FC236}">
                <a16:creationId xmlns:a16="http://schemas.microsoft.com/office/drawing/2014/main" id="{2BB35842-63BC-1F42-8FFE-A9FC44F3BA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35635" y="3528854"/>
            <a:ext cx="1289050" cy="1289050"/>
          </a:xfrm>
          <a:prstGeom prst="rect">
            <a:avLst/>
          </a:prstGeom>
        </p:spPr>
      </p:pic>
      <p:pic>
        <p:nvPicPr>
          <p:cNvPr id="49" name="Billede 48">
            <a:extLst>
              <a:ext uri="{FF2B5EF4-FFF2-40B4-BE49-F238E27FC236}">
                <a16:creationId xmlns:a16="http://schemas.microsoft.com/office/drawing/2014/main" id="{6ED81C3F-316C-1648-8844-F65EA70334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6560" y="3528854"/>
            <a:ext cx="1289050" cy="1289050"/>
          </a:xfrm>
          <a:prstGeom prst="rect">
            <a:avLst/>
          </a:prstGeom>
        </p:spPr>
      </p:pic>
      <p:pic>
        <p:nvPicPr>
          <p:cNvPr id="51" name="Billede 50">
            <a:extLst>
              <a:ext uri="{FF2B5EF4-FFF2-40B4-BE49-F238E27FC236}">
                <a16:creationId xmlns:a16="http://schemas.microsoft.com/office/drawing/2014/main" id="{A6B7AA65-B6B4-F545-A6BC-8873069B860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77485" y="3528854"/>
            <a:ext cx="1289050" cy="1289050"/>
          </a:xfrm>
          <a:prstGeom prst="rect">
            <a:avLst/>
          </a:prstGeom>
        </p:spPr>
      </p:pic>
      <p:pic>
        <p:nvPicPr>
          <p:cNvPr id="3" name="Billede 2">
            <a:extLst>
              <a:ext uri="{FF2B5EF4-FFF2-40B4-BE49-F238E27FC236}">
                <a16:creationId xmlns:a16="http://schemas.microsoft.com/office/drawing/2014/main" id="{8F4905A7-D83A-4B93-933C-DEB95804F39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464960" y="5111628"/>
            <a:ext cx="1288800" cy="1288800"/>
          </a:xfrm>
          <a:prstGeom prst="rect">
            <a:avLst/>
          </a:prstGeom>
        </p:spPr>
      </p:pic>
      <p:pic>
        <p:nvPicPr>
          <p:cNvPr id="6" name="Billede 5" descr="Et billede, der indeholder tegning&#10;&#10;Automatisk genereret beskrivelse">
            <a:extLst>
              <a:ext uri="{FF2B5EF4-FFF2-40B4-BE49-F238E27FC236}">
                <a16:creationId xmlns:a16="http://schemas.microsoft.com/office/drawing/2014/main" id="{D72B6FA8-1041-4B9F-A72A-B2B8CE13240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3110" y="5112890"/>
            <a:ext cx="1288800" cy="12888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92CDF42C-CD21-4126-B842-5EBA61F2316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94035" y="5111628"/>
            <a:ext cx="1288800" cy="12888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69FC28CD-E218-47DA-B2AB-6643AEED62E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35635" y="5111628"/>
            <a:ext cx="1288800" cy="1288800"/>
          </a:xfrm>
          <a:prstGeom prst="rect">
            <a:avLst/>
          </a:prstGeom>
        </p:spPr>
      </p:pic>
      <p:pic>
        <p:nvPicPr>
          <p:cNvPr id="12" name="Billede 11" descr="Et billede, der indeholder tegning&#10;&#10;Automatisk genereret beskrivelse">
            <a:extLst>
              <a:ext uri="{FF2B5EF4-FFF2-40B4-BE49-F238E27FC236}">
                <a16:creationId xmlns:a16="http://schemas.microsoft.com/office/drawing/2014/main" id="{DDCD5362-2A2A-4A8E-AE3A-A9F4A80A353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06810" y="5111628"/>
            <a:ext cx="1288800" cy="1288800"/>
          </a:xfrm>
          <a:prstGeom prst="rect">
            <a:avLst/>
          </a:prstGeom>
        </p:spPr>
      </p:pic>
      <p:pic>
        <p:nvPicPr>
          <p:cNvPr id="14" name="Billede 13" descr="Et billede, der indeholder skjorte, tegning, skilt&#10;&#10;Automatisk genereret beskrivelse">
            <a:extLst>
              <a:ext uri="{FF2B5EF4-FFF2-40B4-BE49-F238E27FC236}">
                <a16:creationId xmlns:a16="http://schemas.microsoft.com/office/drawing/2014/main" id="{3DD45406-854C-471C-9344-0698BE43875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7735" y="5111628"/>
            <a:ext cx="1288800" cy="1288800"/>
          </a:xfrm>
          <a:prstGeom prst="rect">
            <a:avLst/>
          </a:prstGeom>
        </p:spPr>
      </p:pic>
      <p:pic>
        <p:nvPicPr>
          <p:cNvPr id="16" name="Billede 15">
            <a:extLst>
              <a:ext uri="{FF2B5EF4-FFF2-40B4-BE49-F238E27FC236}">
                <a16:creationId xmlns:a16="http://schemas.microsoft.com/office/drawing/2014/main" id="{9A766BF4-97EE-4978-A272-99D2EEEA3B5E}"/>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9348412" y="5111628"/>
            <a:ext cx="1288800" cy="1288800"/>
          </a:xfrm>
          <a:prstGeom prst="rect">
            <a:avLst/>
          </a:prstGeom>
        </p:spPr>
      </p:pic>
    </p:spTree>
    <p:extLst>
      <p:ext uri="{BB962C8B-B14F-4D97-AF65-F5344CB8AC3E}">
        <p14:creationId xmlns:p14="http://schemas.microsoft.com/office/powerpoint/2010/main" val="2229960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stretch>
            <a:fillRect/>
          </a:stretch>
        </p:blipFill>
        <p:spPr>
          <a:xfrm>
            <a:off x="764889" y="1628775"/>
            <a:ext cx="5204111" cy="2929379"/>
          </a:xfrm>
          <a:prstGeom prst="rect">
            <a:avLst/>
          </a:prstGeom>
          <a:ln w="3175">
            <a:solidFill>
              <a:schemeClr val="tx1"/>
            </a:solidFill>
          </a:ln>
        </p:spPr>
      </p:pic>
      <p:sp>
        <p:nvSpPr>
          <p:cNvPr id="2" name="Titel 1"/>
          <p:cNvSpPr>
            <a:spLocks noGrp="1"/>
          </p:cNvSpPr>
          <p:nvPr>
            <p:ph type="title"/>
          </p:nvPr>
        </p:nvSpPr>
        <p:spPr/>
        <p:txBody>
          <a:bodyPr/>
          <a:lstStyle/>
          <a:p>
            <a:r>
              <a:rPr lang="da-DK" dirty="0"/>
              <a:t>Sådan arbejder du med tekstniveauer</a:t>
            </a:r>
          </a:p>
        </p:txBody>
      </p:sp>
      <p:sp>
        <p:nvSpPr>
          <p:cNvPr id="9" name="Text Placeholder 4"/>
          <p:cNvSpPr txBox="1">
            <a:spLocks/>
          </p:cNvSpPr>
          <p:nvPr/>
        </p:nvSpPr>
        <p:spPr>
          <a:xfrm>
            <a:off x="731838" y="4799497"/>
            <a:ext cx="5237162" cy="1253402"/>
          </a:xfrm>
          <a:prstGeom prst="rect">
            <a:avLst/>
          </a:prstGeom>
          <a:ln w="9525">
            <a:solidFill>
              <a:schemeClr val="tx1"/>
            </a:solidFill>
          </a:ln>
        </p:spPr>
        <p:txBody>
          <a:bodyPr wrap="square" lIns="72000" tIns="72000" rIns="72000" bIns="72000">
            <a:spAutoFit/>
          </a:bodyPr>
          <a:lstStyle>
            <a:lvl1pPr marL="0" indent="0" algn="l" rtl="0" eaLnBrk="1" fontAlgn="base" hangingPunct="1">
              <a:lnSpc>
                <a:spcPct val="99000"/>
              </a:lnSpc>
              <a:spcBef>
                <a:spcPts val="2000"/>
              </a:spcBef>
              <a:spcAft>
                <a:spcPct val="0"/>
              </a:spcAft>
              <a:buFont typeface="Arial" panose="020B0604020202020204" pitchFamily="34" charset="0"/>
              <a:buChar char="​"/>
              <a:defRPr sz="2200" baseline="0">
                <a:solidFill>
                  <a:schemeClr val="tx1"/>
                </a:solidFill>
                <a:latin typeface="Nationalbank" panose="020B0503040000020004" pitchFamily="2" charset="0"/>
                <a:ea typeface="+mn-ea"/>
                <a:cs typeface="+mn-cs"/>
              </a:defRPr>
            </a:lvl1pPr>
            <a:lvl2pPr marL="0" indent="0" algn="l" rtl="0" eaLnBrk="1" fontAlgn="base" hangingPunct="1">
              <a:lnSpc>
                <a:spcPct val="99000"/>
              </a:lnSpc>
              <a:spcBef>
                <a:spcPts val="2000"/>
              </a:spcBef>
              <a:spcAft>
                <a:spcPct val="0"/>
              </a:spcAft>
              <a:buFont typeface="Arial" panose="020B0604020202020204" pitchFamily="34" charset="0"/>
              <a:buChar char="​"/>
              <a:defRPr sz="2200" b="1">
                <a:solidFill>
                  <a:schemeClr val="tx1"/>
                </a:solidFill>
                <a:latin typeface="Nationalbank" panose="020B0503040000020004" pitchFamily="2" charset="0"/>
              </a:defRPr>
            </a:lvl2pPr>
            <a:lvl3pPr marL="230400" indent="-230400" algn="l" rtl="0" eaLnBrk="1" fontAlgn="base" hangingPunct="1">
              <a:lnSpc>
                <a:spcPct val="99000"/>
              </a:lnSpc>
              <a:spcBef>
                <a:spcPts val="2000"/>
              </a:spcBef>
              <a:spcAft>
                <a:spcPct val="0"/>
              </a:spcAft>
              <a:buChar char="•"/>
              <a:defRPr sz="2200">
                <a:solidFill>
                  <a:schemeClr val="tx1"/>
                </a:solidFill>
                <a:latin typeface="Nationalbank" panose="020B0503040000020004" pitchFamily="2" charset="0"/>
              </a:defRPr>
            </a:lvl3pPr>
            <a:lvl4pPr marL="540000" indent="-180975" algn="l" rtl="0" eaLnBrk="1" fontAlgn="base" hangingPunct="1">
              <a:lnSpc>
                <a:spcPct val="99000"/>
              </a:lnSpc>
              <a:spcBef>
                <a:spcPts val="500"/>
              </a:spcBef>
              <a:spcAft>
                <a:spcPct val="0"/>
              </a:spcAft>
              <a:buChar char="•"/>
              <a:defRPr sz="1800">
                <a:solidFill>
                  <a:schemeClr val="tx1"/>
                </a:solidFill>
                <a:latin typeface="Nationalbank" panose="020B0503040000020004" pitchFamily="2" charset="0"/>
              </a:defRPr>
            </a:lvl4pPr>
            <a:lvl5pPr marL="900000" indent="-180975" algn="l" rtl="0" eaLnBrk="1" fontAlgn="base" hangingPunct="1">
              <a:lnSpc>
                <a:spcPct val="99000"/>
              </a:lnSpc>
              <a:spcBef>
                <a:spcPts val="500"/>
              </a:spcBef>
              <a:spcAft>
                <a:spcPct val="0"/>
              </a:spcAft>
              <a:buChar char="•"/>
              <a:defRPr sz="1500">
                <a:solidFill>
                  <a:schemeClr val="tx1"/>
                </a:solidFill>
                <a:latin typeface="Nationalbank" panose="020B0503040000020004" pitchFamily="2" charset="0"/>
              </a:defRPr>
            </a:lvl5pPr>
            <a:lvl6pPr marL="1260000" indent="-180975" algn="l" rtl="0" eaLnBrk="1" fontAlgn="base" hangingPunct="1">
              <a:lnSpc>
                <a:spcPct val="99000"/>
              </a:lnSpc>
              <a:spcBef>
                <a:spcPts val="500"/>
              </a:spcBef>
              <a:spcAft>
                <a:spcPct val="0"/>
              </a:spcAft>
              <a:buChar char="•"/>
              <a:defRPr sz="1200">
                <a:solidFill>
                  <a:schemeClr val="tx1"/>
                </a:solidFill>
                <a:latin typeface="+mn-lt"/>
              </a:defRPr>
            </a:lvl6pPr>
            <a:lvl7pPr marL="1620000" indent="-180975" algn="l" rtl="0" eaLnBrk="1" fontAlgn="base" hangingPunct="1">
              <a:lnSpc>
                <a:spcPct val="99000"/>
              </a:lnSpc>
              <a:spcBef>
                <a:spcPts val="500"/>
              </a:spcBef>
              <a:spcAft>
                <a:spcPct val="0"/>
              </a:spcAft>
              <a:buChar char="•"/>
              <a:defRPr sz="1000">
                <a:solidFill>
                  <a:schemeClr val="tx1"/>
                </a:solidFill>
                <a:latin typeface="+mn-lt"/>
              </a:defRPr>
            </a:lvl7pPr>
            <a:lvl8pPr marL="1980000" indent="-180975" algn="l" rtl="0" eaLnBrk="1" fontAlgn="base" hangingPunct="1">
              <a:lnSpc>
                <a:spcPct val="99000"/>
              </a:lnSpc>
              <a:spcBef>
                <a:spcPts val="500"/>
              </a:spcBef>
              <a:spcAft>
                <a:spcPct val="0"/>
              </a:spcAft>
              <a:buChar char="•"/>
              <a:defRPr sz="1000">
                <a:solidFill>
                  <a:schemeClr val="tx1"/>
                </a:solidFill>
                <a:latin typeface="+mn-lt"/>
              </a:defRPr>
            </a:lvl8pPr>
            <a:lvl9pPr marL="2340000" indent="-180975" algn="l" rtl="0" eaLnBrk="1" fontAlgn="base" hangingPunct="1">
              <a:lnSpc>
                <a:spcPct val="99000"/>
              </a:lnSpc>
              <a:spcBef>
                <a:spcPts val="500"/>
              </a:spcBef>
              <a:spcAft>
                <a:spcPct val="0"/>
              </a:spcAft>
              <a:buChar char="•"/>
              <a:defRPr sz="1000">
                <a:solidFill>
                  <a:schemeClr val="tx1"/>
                </a:solidFill>
                <a:latin typeface="+mn-lt"/>
              </a:defRPr>
            </a:lvl9pPr>
          </a:lstStyle>
          <a:p>
            <a:pPr>
              <a:lnSpc>
                <a:spcPct val="100000"/>
              </a:lnSpc>
              <a:spcBef>
                <a:spcPts val="0"/>
              </a:spcBef>
            </a:pPr>
            <a:r>
              <a:rPr lang="da-DK" altLang="zh-CN" sz="1200" b="1" noProof="1">
                <a:latin typeface="Arial" panose="020B0604020202020204" pitchFamily="34" charset="0"/>
              </a:rPr>
              <a:t>Niveau 1 </a:t>
            </a:r>
            <a:r>
              <a:rPr lang="da-DK" altLang="zh-CN" sz="1200" noProof="1">
                <a:latin typeface="Arial" panose="020B0604020202020204" pitchFamily="34" charset="0"/>
              </a:rPr>
              <a:t>= Almindelig tekst 19 pkt. </a:t>
            </a:r>
          </a:p>
          <a:p>
            <a:pPr>
              <a:lnSpc>
                <a:spcPct val="100000"/>
              </a:lnSpc>
              <a:spcBef>
                <a:spcPts val="0"/>
              </a:spcBef>
            </a:pPr>
            <a:r>
              <a:rPr lang="da-DK" altLang="zh-CN" sz="1200" b="1" noProof="1">
                <a:latin typeface="Arial" panose="020B0604020202020204" pitchFamily="34" charset="0"/>
              </a:rPr>
              <a:t>Niveau 2 </a:t>
            </a:r>
            <a:r>
              <a:rPr lang="da-DK" altLang="zh-CN" sz="1200" noProof="1">
                <a:latin typeface="Arial" panose="020B0604020202020204" pitchFamily="34" charset="0"/>
              </a:rPr>
              <a:t>= Punktopstilling 25 pkt. </a:t>
            </a:r>
          </a:p>
          <a:p>
            <a:pPr>
              <a:lnSpc>
                <a:spcPct val="100000"/>
              </a:lnSpc>
              <a:spcBef>
                <a:spcPts val="0"/>
              </a:spcBef>
            </a:pPr>
            <a:r>
              <a:rPr lang="da-DK" altLang="zh-CN" sz="1200" b="1" noProof="1">
                <a:latin typeface="Arial" panose="020B0604020202020204" pitchFamily="34" charset="0"/>
              </a:rPr>
              <a:t>Niveau 3 </a:t>
            </a:r>
            <a:r>
              <a:rPr lang="da-DK" altLang="zh-CN" sz="1200" noProof="1">
                <a:latin typeface="Arial" panose="020B0604020202020204" pitchFamily="34" charset="0"/>
              </a:rPr>
              <a:t>= Punktopstilling med indryk 22 pkt.</a:t>
            </a:r>
          </a:p>
          <a:p>
            <a:pPr>
              <a:lnSpc>
                <a:spcPct val="100000"/>
              </a:lnSpc>
              <a:spcBef>
                <a:spcPts val="0"/>
              </a:spcBef>
            </a:pPr>
            <a:r>
              <a:rPr lang="da-DK" altLang="zh-CN" sz="1200" b="1" noProof="1">
                <a:latin typeface="Arial" panose="020B0604020202020204" pitchFamily="34" charset="0"/>
              </a:rPr>
              <a:t>Niveau 4 </a:t>
            </a:r>
            <a:r>
              <a:rPr lang="da-DK" altLang="zh-CN" sz="1200" noProof="1">
                <a:latin typeface="Arial" panose="020B0604020202020204" pitchFamily="34" charset="0"/>
              </a:rPr>
              <a:t>= Punktopstilling med indryk 19 pkt.</a:t>
            </a:r>
          </a:p>
          <a:p>
            <a:pPr>
              <a:lnSpc>
                <a:spcPct val="100000"/>
              </a:lnSpc>
              <a:spcBef>
                <a:spcPts val="0"/>
              </a:spcBef>
            </a:pPr>
            <a:r>
              <a:rPr lang="da-DK" altLang="zh-CN" sz="1200" b="1" noProof="1">
                <a:latin typeface="Arial" panose="020B0604020202020204" pitchFamily="34" charset="0"/>
              </a:rPr>
              <a:t>Niveau 5 </a:t>
            </a:r>
            <a:r>
              <a:rPr lang="da-DK" altLang="zh-CN" sz="1200" noProof="1">
                <a:latin typeface="Arial" panose="020B0604020202020204" pitchFamily="34" charset="0"/>
              </a:rPr>
              <a:t>= Punktopstilling med indryk 16 pkt.</a:t>
            </a:r>
          </a:p>
          <a:p>
            <a:pPr>
              <a:lnSpc>
                <a:spcPct val="100000"/>
              </a:lnSpc>
              <a:spcBef>
                <a:spcPts val="0"/>
              </a:spcBef>
            </a:pPr>
            <a:r>
              <a:rPr lang="da-DK" altLang="zh-CN" sz="1200" b="1" noProof="1">
                <a:latin typeface="Arial" panose="020B0604020202020204" pitchFamily="34" charset="0"/>
              </a:rPr>
              <a:t>Niveau 6 </a:t>
            </a:r>
            <a:r>
              <a:rPr lang="da-DK" altLang="zh-CN" sz="1200" noProof="1">
                <a:latin typeface="Arial" panose="020B0604020202020204" pitchFamily="34" charset="0"/>
              </a:rPr>
              <a:t>= Punktopstilling med indryk 13 pkt.</a:t>
            </a:r>
          </a:p>
        </p:txBody>
      </p:sp>
      <p:sp>
        <p:nvSpPr>
          <p:cNvPr id="10" name="Text Placeholder 4"/>
          <p:cNvSpPr txBox="1">
            <a:spLocks/>
          </p:cNvSpPr>
          <p:nvPr/>
        </p:nvSpPr>
        <p:spPr>
          <a:xfrm>
            <a:off x="6223002" y="1628775"/>
            <a:ext cx="5130797" cy="4104482"/>
          </a:xfrm>
          <a:prstGeom prst="rect">
            <a:avLst/>
          </a:prstGeom>
        </p:spPr>
        <p:txBody>
          <a:bodyPr vert="horz" lIns="0" tIns="0" rIns="0" bIns="0" rtlCol="0">
            <a:noAutofit/>
          </a:bodyPr>
          <a:lstStyle>
            <a:lvl1pPr marL="0" indent="0" algn="l" defTabSz="914400" rtl="0" eaLnBrk="1" latinLnBrk="0" hangingPunct="1">
              <a:lnSpc>
                <a:spcPct val="97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1pPr>
            <a:lvl2pPr marL="0" indent="0" algn="l" defTabSz="914400" rtl="0" eaLnBrk="1" latinLnBrk="0" hangingPunct="1">
              <a:lnSpc>
                <a:spcPct val="97000"/>
              </a:lnSpc>
              <a:spcBef>
                <a:spcPts val="0"/>
              </a:spcBef>
              <a:spcAft>
                <a:spcPts val="0"/>
              </a:spcAft>
              <a:buFont typeface="Arial" panose="020B0604020202020204" pitchFamily="34" charset="0"/>
              <a:buChar char="​"/>
              <a:defRPr sz="1800" b="1" kern="1200">
                <a:solidFill>
                  <a:schemeClr val="tx1"/>
                </a:solidFill>
                <a:latin typeface="+mn-lt"/>
                <a:ea typeface="+mn-ea"/>
                <a:cs typeface="+mn-cs"/>
              </a:defRPr>
            </a:lvl2pPr>
            <a:lvl3pPr marL="190800" indent="-190800" algn="l" defTabSz="914400" rtl="0" eaLnBrk="1" latinLnBrk="0" hangingPunct="1">
              <a:lnSpc>
                <a:spcPct val="97000"/>
              </a:lnSpc>
              <a:spcBef>
                <a:spcPts val="0"/>
              </a:spcBef>
              <a:spcAft>
                <a:spcPts val="1000"/>
              </a:spcAft>
              <a:buFont typeface="Arial" panose="020B0604020202020204" pitchFamily="34" charset="0"/>
              <a:buChar char="•"/>
              <a:defRPr sz="1800" kern="1200">
                <a:solidFill>
                  <a:schemeClr val="tx1"/>
                </a:solidFill>
                <a:latin typeface="+mn-lt"/>
                <a:ea typeface="+mn-ea"/>
                <a:cs typeface="+mn-cs"/>
              </a:defRPr>
            </a:lvl3pPr>
            <a:lvl4pPr marL="378000" indent="-176400" algn="l" defTabSz="914400" rtl="0" eaLnBrk="1" latinLnBrk="0" hangingPunct="1">
              <a:lnSpc>
                <a:spcPct val="100000"/>
              </a:lnSpc>
              <a:spcBef>
                <a:spcPts val="0"/>
              </a:spcBef>
              <a:spcAft>
                <a:spcPts val="1000"/>
              </a:spcAft>
              <a:buFont typeface="Arial" panose="020B0604020202020204" pitchFamily="34" charset="0"/>
              <a:buChar char="•"/>
              <a:defRPr sz="1600" kern="1200">
                <a:solidFill>
                  <a:schemeClr val="tx1"/>
                </a:solidFill>
                <a:latin typeface="+mn-lt"/>
                <a:ea typeface="+mn-ea"/>
                <a:cs typeface="+mn-cs"/>
              </a:defRPr>
            </a:lvl4pPr>
            <a:lvl5pPr marL="561600" indent="-1764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5pPr>
            <a:lvl6pPr marL="561600" indent="-1764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6pPr>
            <a:lvl7pPr marL="561600" indent="-1764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7pPr>
            <a:lvl8pPr marL="561600" indent="-1764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8pPr>
            <a:lvl9pPr marL="561600" indent="-176400" algn="l" defTabSz="914400" rtl="0" eaLnBrk="1" latinLnBrk="0" hangingPunct="1">
              <a:lnSpc>
                <a:spcPct val="100000"/>
              </a:lnSpc>
              <a:spcBef>
                <a:spcPts val="0"/>
              </a:spcBef>
              <a:spcAft>
                <a:spcPts val="1000"/>
              </a:spcAft>
              <a:buFont typeface="Arial" panose="020B0604020202020204" pitchFamily="34" charset="0"/>
              <a:buChar char="•"/>
              <a:defRPr sz="1400" kern="1200">
                <a:solidFill>
                  <a:schemeClr val="tx1"/>
                </a:solidFill>
                <a:latin typeface="+mn-lt"/>
                <a:ea typeface="+mn-ea"/>
                <a:cs typeface="+mn-cs"/>
              </a:defRPr>
            </a:lvl9pPr>
          </a:lstStyle>
          <a:p>
            <a:pPr lvl="1">
              <a:lnSpc>
                <a:spcPct val="100000"/>
              </a:lnSpc>
              <a:spcBef>
                <a:spcPct val="50000"/>
              </a:spcBef>
              <a:buNone/>
              <a:defRPr/>
            </a:pPr>
            <a:r>
              <a:rPr lang="da-DK" altLang="zh-CN" sz="1400" noProof="1">
                <a:cs typeface="Arial" panose="020B0604020202020204" pitchFamily="34" charset="0"/>
              </a:rPr>
              <a:t>Brug TAB-tasten</a:t>
            </a:r>
          </a:p>
          <a:p>
            <a:pPr>
              <a:lnSpc>
                <a:spcPct val="100000"/>
              </a:lnSpc>
              <a:defRPr/>
            </a:pPr>
            <a:r>
              <a:rPr lang="da-DK" altLang="zh-CN" sz="1400" noProof="1">
                <a:cs typeface="Arial" panose="020B0604020202020204" pitchFamily="34" charset="0"/>
              </a:rPr>
              <a:t>Ønsker du at starte med punktopstilling, klik i tekstpladsholderen og klik </a:t>
            </a:r>
            <a:r>
              <a:rPr lang="da-DK" altLang="zh-CN" sz="1400" b="1" noProof="1">
                <a:cs typeface="Arial" panose="020B0604020202020204" pitchFamily="34" charset="0"/>
              </a:rPr>
              <a:t>TAB</a:t>
            </a:r>
            <a:r>
              <a:rPr lang="da-DK" altLang="zh-CN" sz="1400" noProof="1">
                <a:cs typeface="Arial" panose="020B0604020202020204" pitchFamily="34" charset="0"/>
              </a:rPr>
              <a:t>. </a:t>
            </a:r>
            <a:br>
              <a:rPr lang="da-DK" altLang="zh-CN" sz="1400" noProof="1">
                <a:cs typeface="Arial" panose="020B0604020202020204" pitchFamily="34" charset="0"/>
              </a:rPr>
            </a:br>
            <a:r>
              <a:rPr lang="da-DK" altLang="zh-CN" sz="1400" noProof="1">
                <a:cs typeface="Arial" panose="020B0604020202020204" pitchFamily="34" charset="0"/>
              </a:rPr>
              <a:t>Ønsker du at indsætte en punktopstilling efter et afsnit med almindelig tekst, klik </a:t>
            </a:r>
            <a:r>
              <a:rPr lang="da-DK" altLang="zh-CN" sz="1400" b="1" noProof="1">
                <a:cs typeface="Arial" panose="020B0604020202020204" pitchFamily="34" charset="0"/>
              </a:rPr>
              <a:t>ENTER</a:t>
            </a:r>
            <a:r>
              <a:rPr lang="da-DK" altLang="zh-CN" sz="1400" noProof="1">
                <a:cs typeface="Arial" panose="020B0604020202020204" pitchFamily="34" charset="0"/>
              </a:rPr>
              <a:t> og derefter </a:t>
            </a:r>
            <a:r>
              <a:rPr lang="da-DK" altLang="zh-CN" sz="1400" b="1" noProof="1">
                <a:cs typeface="Arial" panose="020B0604020202020204" pitchFamily="34" charset="0"/>
              </a:rPr>
              <a:t>TAB</a:t>
            </a:r>
            <a:r>
              <a:rPr lang="da-DK" altLang="zh-CN" sz="1400" noProof="1">
                <a:cs typeface="Arial" panose="020B0604020202020204" pitchFamily="34" charset="0"/>
              </a:rPr>
              <a:t>-tasten for at skifte fra almindelig tekst til punktopstilling. Mindsk fontstørrelsen til 19 pkt. </a:t>
            </a:r>
          </a:p>
          <a:p>
            <a:pPr>
              <a:lnSpc>
                <a:spcPct val="100000"/>
              </a:lnSpc>
              <a:defRPr/>
            </a:pPr>
            <a:r>
              <a:rPr lang="da-DK" altLang="zh-CN" sz="1400" noProof="1">
                <a:cs typeface="Arial" panose="020B0604020202020204" pitchFamily="34" charset="0"/>
              </a:rPr>
              <a:t>Brug </a:t>
            </a:r>
            <a:r>
              <a:rPr lang="da-DK" altLang="zh-CN" sz="1400" b="1" noProof="1">
                <a:cs typeface="Arial" panose="020B0604020202020204" pitchFamily="34" charset="0"/>
              </a:rPr>
              <a:t>TAB</a:t>
            </a:r>
            <a:r>
              <a:rPr lang="da-DK" altLang="zh-CN" sz="1400" noProof="1">
                <a:cs typeface="Arial" panose="020B0604020202020204" pitchFamily="34" charset="0"/>
              </a:rPr>
              <a:t>-tasten for at springe gennem tekst og bullet niveauer. </a:t>
            </a:r>
          </a:p>
          <a:p>
            <a:pPr>
              <a:lnSpc>
                <a:spcPct val="100000"/>
              </a:lnSpc>
              <a:defRPr/>
            </a:pPr>
            <a:r>
              <a:rPr lang="da-DK" altLang="zh-CN" sz="1400" noProof="1">
                <a:cs typeface="Arial" panose="020B0604020202020204" pitchFamily="34" charset="0"/>
              </a:rPr>
              <a:t>Hold </a:t>
            </a:r>
            <a:r>
              <a:rPr lang="da-DK" altLang="zh-CN" sz="1400" b="1" noProof="1">
                <a:cs typeface="Arial" panose="020B0604020202020204" pitchFamily="34" charset="0"/>
              </a:rPr>
              <a:t>SHIFT</a:t>
            </a:r>
            <a:r>
              <a:rPr lang="da-DK" altLang="zh-CN" sz="1400" noProof="1">
                <a:cs typeface="Arial" panose="020B0604020202020204" pitchFamily="34" charset="0"/>
              </a:rPr>
              <a:t>-tasten nede og klik </a:t>
            </a:r>
            <a:r>
              <a:rPr lang="da-DK" altLang="zh-CN" sz="1400" b="1" noProof="1">
                <a:cs typeface="Arial" panose="020B0604020202020204" pitchFamily="34" charset="0"/>
              </a:rPr>
              <a:t>TAB</a:t>
            </a:r>
            <a:r>
              <a:rPr lang="da-DK" altLang="zh-CN" sz="1400" noProof="1">
                <a:cs typeface="Arial" panose="020B0604020202020204" pitchFamily="34" charset="0"/>
              </a:rPr>
              <a:t>-tasten for at springe tilbage fra bullets liste til forgående niveauer.</a:t>
            </a:r>
          </a:p>
          <a:p>
            <a:pPr>
              <a:lnSpc>
                <a:spcPct val="100000"/>
              </a:lnSpc>
              <a:defRPr/>
            </a:pPr>
            <a:endParaRPr lang="da-DK" altLang="zh-CN" sz="1400" noProof="1">
              <a:cs typeface="Arial" panose="020B0604020202020204" pitchFamily="34" charset="0"/>
            </a:endParaRPr>
          </a:p>
          <a:p>
            <a:pPr>
              <a:lnSpc>
                <a:spcPct val="100000"/>
              </a:lnSpc>
              <a:buNone/>
              <a:tabLst>
                <a:tab pos="269875" algn="l"/>
              </a:tabLst>
              <a:defRPr/>
            </a:pPr>
            <a:r>
              <a:rPr lang="da-DK" altLang="zh-CN" sz="1400" b="1" noProof="1">
                <a:cs typeface="Arial" panose="020B0604020202020204" pitchFamily="34" charset="0"/>
              </a:rPr>
              <a:t>Alternativt brug Forøg / Formindsk listeniveau </a:t>
            </a:r>
            <a:br>
              <a:rPr lang="da-DK" altLang="zh-CN" sz="1400" noProof="1">
                <a:cs typeface="Arial" panose="020B0604020202020204" pitchFamily="34" charset="0"/>
              </a:rPr>
            </a:br>
            <a:r>
              <a:rPr lang="da-DK" altLang="zh-CN" sz="1400" noProof="1">
                <a:cs typeface="Arial" panose="020B0604020202020204" pitchFamily="34" charset="0"/>
              </a:rPr>
              <a:t>	 Du kan også bruge </a:t>
            </a:r>
            <a:r>
              <a:rPr lang="da-DK" altLang="zh-CN" sz="1400" b="1" noProof="1">
                <a:cs typeface="Arial" panose="020B0604020202020204" pitchFamily="34" charset="0"/>
              </a:rPr>
              <a:t>Forøg listeniveau </a:t>
            </a:r>
            <a:r>
              <a:rPr lang="da-DK" altLang="zh-CN" sz="1400" noProof="1">
                <a:cs typeface="Arial" panose="020B0604020202020204" pitchFamily="34" charset="0"/>
              </a:rPr>
              <a:t>til at springe gennem niveauerne. Klik på </a:t>
            </a:r>
            <a:r>
              <a:rPr lang="da-DK" altLang="zh-CN" sz="1400" b="1" noProof="1">
                <a:cs typeface="Arial" panose="020B0604020202020204" pitchFamily="34" charset="0"/>
              </a:rPr>
              <a:t>Hjem</a:t>
            </a:r>
            <a:r>
              <a:rPr lang="da-DK" altLang="zh-CN" sz="1400" noProof="1">
                <a:cs typeface="Arial" panose="020B0604020202020204" pitchFamily="34" charset="0"/>
              </a:rPr>
              <a:t>-fanen i Top ribbon og vælg </a:t>
            </a:r>
            <a:r>
              <a:rPr lang="da-DK" altLang="zh-CN" sz="1400" b="1" noProof="1">
                <a:cs typeface="Arial" panose="020B0604020202020204" pitchFamily="34" charset="0"/>
              </a:rPr>
              <a:t>Forøg listeniveau</a:t>
            </a:r>
            <a:r>
              <a:rPr lang="da-DK" altLang="zh-CN" sz="1400" noProof="1">
                <a:cs typeface="Arial" panose="020B0604020202020204" pitchFamily="34" charset="0"/>
              </a:rPr>
              <a:t>. </a:t>
            </a:r>
          </a:p>
          <a:p>
            <a:pPr>
              <a:lnSpc>
                <a:spcPct val="100000"/>
              </a:lnSpc>
              <a:buNone/>
              <a:tabLst>
                <a:tab pos="269875" algn="l"/>
              </a:tabLst>
              <a:defRPr/>
            </a:pPr>
            <a:r>
              <a:rPr lang="da-DK" altLang="zh-CN" sz="1400" noProof="1">
                <a:cs typeface="Arial" panose="020B0604020202020204" pitchFamily="34" charset="0"/>
              </a:rPr>
              <a:t>	 Klik </a:t>
            </a:r>
            <a:r>
              <a:rPr lang="da-DK" altLang="zh-CN" sz="1400" b="1" noProof="1">
                <a:cs typeface="Arial" panose="020B0604020202020204" pitchFamily="34" charset="0"/>
              </a:rPr>
              <a:t>Formindsk</a:t>
            </a:r>
            <a:r>
              <a:rPr lang="da-DK" altLang="zh-CN" sz="1400" noProof="1">
                <a:cs typeface="Arial" panose="020B0604020202020204" pitchFamily="34" charset="0"/>
              </a:rPr>
              <a:t> </a:t>
            </a:r>
            <a:r>
              <a:rPr lang="da-DK" altLang="zh-CN" sz="1400" b="1" noProof="1">
                <a:cs typeface="Arial" panose="020B0604020202020204" pitchFamily="34" charset="0"/>
              </a:rPr>
              <a:t>listeniveau </a:t>
            </a:r>
            <a:r>
              <a:rPr lang="da-DK" altLang="zh-CN" sz="1400" noProof="1">
                <a:cs typeface="Arial" panose="020B0604020202020204" pitchFamily="34" charset="0"/>
              </a:rPr>
              <a:t>for at vende tilbage til de tidligere niveauer.</a:t>
            </a:r>
          </a:p>
          <a:p>
            <a:pPr>
              <a:lnSpc>
                <a:spcPct val="100000"/>
              </a:lnSpc>
              <a:tabLst>
                <a:tab pos="269875" algn="l"/>
              </a:tabLst>
              <a:defRPr/>
            </a:pPr>
            <a:endParaRPr lang="da-DK" altLang="zh-CN" sz="1400" noProof="1">
              <a:cs typeface="Arial" panose="020B0604020202020204" pitchFamily="34" charset="0"/>
            </a:endParaRPr>
          </a:p>
        </p:txBody>
      </p:sp>
      <p:cxnSp>
        <p:nvCxnSpPr>
          <p:cNvPr id="20" name="Straight Connector 7"/>
          <p:cNvCxnSpPr>
            <a:endCxn id="19" idx="0"/>
          </p:cNvCxnSpPr>
          <p:nvPr/>
        </p:nvCxnSpPr>
        <p:spPr>
          <a:xfrm>
            <a:off x="3398925" y="2998181"/>
            <a:ext cx="9189" cy="981241"/>
          </a:xfrm>
          <a:prstGeom prst="line">
            <a:avLst/>
          </a:prstGeom>
          <a:ln w="9525">
            <a:solidFill>
              <a:srgbClr val="2D0028"/>
            </a:solidFill>
            <a:headEnd type="oval"/>
          </a:ln>
        </p:spPr>
        <p:style>
          <a:lnRef idx="1">
            <a:schemeClr val="accent1"/>
          </a:lnRef>
          <a:fillRef idx="0">
            <a:schemeClr val="accent1"/>
          </a:fillRef>
          <a:effectRef idx="0">
            <a:schemeClr val="accent1"/>
          </a:effectRef>
          <a:fontRef idx="minor">
            <a:schemeClr val="tx1"/>
          </a:fontRef>
        </p:style>
      </p:cxnSp>
      <p:sp>
        <p:nvSpPr>
          <p:cNvPr id="19" name="Rectangle 2"/>
          <p:cNvSpPr/>
          <p:nvPr/>
        </p:nvSpPr>
        <p:spPr>
          <a:xfrm>
            <a:off x="2469963" y="3979422"/>
            <a:ext cx="1876301" cy="6994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r>
              <a:rPr lang="da-DK" sz="1200" dirty="0">
                <a:solidFill>
                  <a:schemeClr val="bg1"/>
                </a:solidFill>
              </a:rPr>
              <a:t>Brug </a:t>
            </a:r>
            <a:r>
              <a:rPr lang="da-DK" sz="1200" b="1" dirty="0">
                <a:solidFill>
                  <a:schemeClr val="bg1"/>
                </a:solidFill>
              </a:rPr>
              <a:t>TAB-tasten</a:t>
            </a:r>
            <a:r>
              <a:rPr lang="da-DK" sz="1200" dirty="0">
                <a:solidFill>
                  <a:schemeClr val="bg1"/>
                </a:solidFill>
              </a:rPr>
              <a:t> for at vælge i mellem de forskellige tekst niveauer</a:t>
            </a:r>
          </a:p>
        </p:txBody>
      </p:sp>
      <p:sp>
        <p:nvSpPr>
          <p:cNvPr id="5" name="Tekstboks 4"/>
          <p:cNvSpPr txBox="1"/>
          <p:nvPr/>
        </p:nvSpPr>
        <p:spPr>
          <a:xfrm>
            <a:off x="9625470" y="365125"/>
            <a:ext cx="1828343" cy="184666"/>
          </a:xfrm>
          <a:prstGeom prst="rect">
            <a:avLst/>
          </a:prstGeom>
          <a:noFill/>
        </p:spPr>
        <p:txBody>
          <a:bodyPr wrap="square" lIns="0" tIns="0" rIns="0" bIns="0" rtlCol="0">
            <a:spAutoFit/>
          </a:bodyPr>
          <a:lstStyle/>
          <a:p>
            <a:pPr algn="r"/>
            <a:r>
              <a:rPr lang="da-DK" sz="1200" dirty="0">
                <a:latin typeface="Arial" panose="020B0604020202020204" pitchFamily="34" charset="0"/>
              </a:rPr>
              <a:t>Guide – Siden skal slettes</a:t>
            </a:r>
          </a:p>
        </p:txBody>
      </p:sp>
      <p:pic>
        <p:nvPicPr>
          <p:cNvPr id="11"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495" y="4719487"/>
            <a:ext cx="266765" cy="15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6495" y="5495824"/>
            <a:ext cx="262739" cy="15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750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jord, udendørs, himmel&#10;&#10;Automatisk genereret beskrivelse">
            <a:extLst>
              <a:ext uri="{FF2B5EF4-FFF2-40B4-BE49-F238E27FC236}">
                <a16:creationId xmlns:a16="http://schemas.microsoft.com/office/drawing/2014/main" id="{0C25BB61-2A24-BAED-EEF1-B8CC524377E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4450" b="24450"/>
          <a:stretch>
            <a:fillRect/>
          </a:stretch>
        </p:blipFill>
        <p:spPr/>
      </p:pic>
      <p:sp>
        <p:nvSpPr>
          <p:cNvPr id="3" name="Titel 2">
            <a:extLst>
              <a:ext uri="{FF2B5EF4-FFF2-40B4-BE49-F238E27FC236}">
                <a16:creationId xmlns:a16="http://schemas.microsoft.com/office/drawing/2014/main" id="{2A14F17C-1F20-45D1-B26A-094FC0D3232D}"/>
              </a:ext>
            </a:extLst>
          </p:cNvPr>
          <p:cNvSpPr>
            <a:spLocks noGrp="1"/>
          </p:cNvSpPr>
          <p:nvPr>
            <p:ph type="ctrTitle"/>
          </p:nvPr>
        </p:nvSpPr>
        <p:spPr/>
        <p:txBody>
          <a:bodyPr/>
          <a:lstStyle/>
          <a:p>
            <a:r>
              <a:rPr lang="da-DK" dirty="0"/>
              <a:t>Indsamling og håndtering af asbest</a:t>
            </a:r>
          </a:p>
        </p:txBody>
      </p:sp>
      <p:sp>
        <p:nvSpPr>
          <p:cNvPr id="4" name="Undertitel 3">
            <a:extLst>
              <a:ext uri="{FF2B5EF4-FFF2-40B4-BE49-F238E27FC236}">
                <a16:creationId xmlns:a16="http://schemas.microsoft.com/office/drawing/2014/main" id="{07FC702E-C5F2-39CE-6C7C-17BF3C84396A}"/>
              </a:ext>
            </a:extLst>
          </p:cNvPr>
          <p:cNvSpPr>
            <a:spLocks noGrp="1"/>
          </p:cNvSpPr>
          <p:nvPr>
            <p:ph type="subTitle" idx="1"/>
          </p:nvPr>
        </p:nvSpPr>
        <p:spPr/>
        <p:txBody>
          <a:bodyPr/>
          <a:lstStyle/>
          <a:p>
            <a:r>
              <a:rPr lang="da-DK" dirty="0"/>
              <a:t>13. Oktober 2022 i Spinderihallerne, Vejle</a:t>
            </a:r>
          </a:p>
        </p:txBody>
      </p:sp>
      <p:sp>
        <p:nvSpPr>
          <p:cNvPr id="5" name="Pladsholder til tekst 4">
            <a:extLst>
              <a:ext uri="{FF2B5EF4-FFF2-40B4-BE49-F238E27FC236}">
                <a16:creationId xmlns:a16="http://schemas.microsoft.com/office/drawing/2014/main" id="{228BC04B-9554-FA6E-06C8-54E8EAD3C1B0}"/>
              </a:ext>
            </a:extLst>
          </p:cNvPr>
          <p:cNvSpPr>
            <a:spLocks noGrp="1"/>
          </p:cNvSpPr>
          <p:nvPr>
            <p:ph type="body" sz="quarter" idx="14"/>
          </p:nvPr>
        </p:nvSpPr>
        <p:spPr>
          <a:xfrm>
            <a:off x="-3600" y="4350128"/>
            <a:ext cx="1055609" cy="312059"/>
          </a:xfrm>
        </p:spPr>
        <p:txBody>
          <a:bodyPr/>
          <a:lstStyle/>
          <a:p>
            <a:r>
              <a:rPr lang="da-DK" dirty="0"/>
              <a:t>Temadag</a:t>
            </a:r>
          </a:p>
        </p:txBody>
      </p:sp>
      <p:sp>
        <p:nvSpPr>
          <p:cNvPr id="6" name="Pladsholder til tekst 5">
            <a:extLst>
              <a:ext uri="{FF2B5EF4-FFF2-40B4-BE49-F238E27FC236}">
                <a16:creationId xmlns:a16="http://schemas.microsoft.com/office/drawing/2014/main" id="{842315F1-8D7F-FB4E-97E1-478B6E442963}"/>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720369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C4731-B63D-1C70-6B5B-A05A6776DF8E}"/>
              </a:ext>
            </a:extLst>
          </p:cNvPr>
          <p:cNvSpPr>
            <a:spLocks noGrp="1"/>
          </p:cNvSpPr>
          <p:nvPr>
            <p:ph type="title"/>
          </p:nvPr>
        </p:nvSpPr>
        <p:spPr/>
        <p:txBody>
          <a:bodyPr/>
          <a:lstStyle/>
          <a:p>
            <a:r>
              <a:rPr lang="da-DK" dirty="0"/>
              <a:t>Dagens program</a:t>
            </a:r>
          </a:p>
        </p:txBody>
      </p:sp>
      <p:sp>
        <p:nvSpPr>
          <p:cNvPr id="3" name="Pladsholder til tekst 2">
            <a:extLst>
              <a:ext uri="{FF2B5EF4-FFF2-40B4-BE49-F238E27FC236}">
                <a16:creationId xmlns:a16="http://schemas.microsoft.com/office/drawing/2014/main" id="{9076AB40-1157-D101-3AE5-0CF47EE7E16E}"/>
              </a:ext>
            </a:extLst>
          </p:cNvPr>
          <p:cNvSpPr>
            <a:spLocks noGrp="1"/>
          </p:cNvSpPr>
          <p:nvPr>
            <p:ph type="body" sz="quarter" idx="13"/>
          </p:nvPr>
        </p:nvSpPr>
        <p:spPr/>
        <p:txBody>
          <a:bodyPr/>
          <a:lstStyle/>
          <a:p>
            <a:r>
              <a:rPr lang="da-DK" dirty="0"/>
              <a:t>De kommunale ordninger</a:t>
            </a:r>
          </a:p>
          <a:p>
            <a:r>
              <a:rPr lang="da-DK" dirty="0"/>
              <a:t>Arbejdsmiljø</a:t>
            </a:r>
          </a:p>
          <a:p>
            <a:r>
              <a:rPr lang="da-DK" dirty="0"/>
              <a:t>Teknologisk udsyn</a:t>
            </a:r>
          </a:p>
          <a:p>
            <a:pPr marL="0" indent="0">
              <a:buNone/>
            </a:pPr>
            <a:endParaRPr lang="da-DK" dirty="0"/>
          </a:p>
          <a:p>
            <a:pPr marL="0" indent="0">
              <a:buNone/>
            </a:pPr>
            <a:r>
              <a:rPr lang="da-DK" dirty="0"/>
              <a:t>To diskussionsrunder</a:t>
            </a:r>
          </a:p>
          <a:p>
            <a:pPr marL="0" indent="0">
              <a:buNone/>
            </a:pPr>
            <a:r>
              <a:rPr lang="da-DK" dirty="0"/>
              <a:t>En ‘udstilling’</a:t>
            </a:r>
          </a:p>
        </p:txBody>
      </p:sp>
      <p:pic>
        <p:nvPicPr>
          <p:cNvPr id="6" name="Pladsholder til indhold 5">
            <a:extLst>
              <a:ext uri="{FF2B5EF4-FFF2-40B4-BE49-F238E27FC236}">
                <a16:creationId xmlns:a16="http://schemas.microsoft.com/office/drawing/2014/main" id="{535631AC-4353-ED33-F2C2-1CE3CEC4ADC3}"/>
              </a:ext>
            </a:extLst>
          </p:cNvPr>
          <p:cNvPicPr>
            <a:picLocks noGrp="1" noChangeAspect="1"/>
          </p:cNvPicPr>
          <p:nvPr>
            <p:ph sz="quarter" idx="15"/>
          </p:nvPr>
        </p:nvPicPr>
        <p:blipFill>
          <a:blip r:embed="rId2"/>
          <a:stretch>
            <a:fillRect/>
          </a:stretch>
        </p:blipFill>
        <p:spPr>
          <a:xfrm>
            <a:off x="8677275" y="2392777"/>
            <a:ext cx="2066925" cy="1907346"/>
          </a:xfrm>
        </p:spPr>
      </p:pic>
    </p:spTree>
    <p:extLst>
      <p:ext uri="{BB962C8B-B14F-4D97-AF65-F5344CB8AC3E}">
        <p14:creationId xmlns:p14="http://schemas.microsoft.com/office/powerpoint/2010/main" val="3764560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0B4F4-2F1B-4B4B-AB7D-6586E6BB3958}"/>
              </a:ext>
            </a:extLst>
          </p:cNvPr>
          <p:cNvSpPr>
            <a:spLocks noGrp="1"/>
          </p:cNvSpPr>
          <p:nvPr>
            <p:ph type="ctrTitle"/>
          </p:nvPr>
        </p:nvSpPr>
        <p:spPr>
          <a:xfrm>
            <a:off x="551872" y="5402179"/>
            <a:ext cx="8316552" cy="539446"/>
          </a:xfrm>
        </p:spPr>
        <p:txBody>
          <a:bodyPr/>
          <a:lstStyle/>
          <a:p>
            <a:r>
              <a:rPr lang="da-DK" dirty="0"/>
              <a:t>Kortlægning: </a:t>
            </a:r>
            <a:r>
              <a:rPr lang="da-DK"/>
              <a:t>Asbest på genbrugspladserne</a:t>
            </a:r>
          </a:p>
        </p:txBody>
      </p:sp>
      <p:pic>
        <p:nvPicPr>
          <p:cNvPr id="7" name="Billede 2" descr="Et billede, der indeholder udendørs, bygning, grøn, sidder&#10;&#10;Beskrivelse, der er oprettet med meget høj tiltro">
            <a:extLst>
              <a:ext uri="{FF2B5EF4-FFF2-40B4-BE49-F238E27FC236}">
                <a16:creationId xmlns:a16="http://schemas.microsoft.com/office/drawing/2014/main" id="{DA506D79-AEEE-4E01-B417-E5BB36CFFDB6}"/>
              </a:ext>
            </a:extLst>
          </p:cNvPr>
          <p:cNvPicPr>
            <a:picLocks noChangeAspect="1"/>
          </p:cNvPicPr>
          <p:nvPr/>
        </p:nvPicPr>
        <p:blipFill rotWithShape="1">
          <a:blip r:embed="rId3"/>
          <a:srcRect l="-154" t="14841" r="154" b="28053"/>
          <a:stretch/>
        </p:blipFill>
        <p:spPr>
          <a:xfrm>
            <a:off x="-38437" y="0"/>
            <a:ext cx="12229546" cy="4674592"/>
          </a:xfrm>
          <a:prstGeom prst="rect">
            <a:avLst/>
          </a:prstGeom>
        </p:spPr>
      </p:pic>
      <p:sp>
        <p:nvSpPr>
          <p:cNvPr id="4" name="Pladsholder til tekst 3">
            <a:extLst>
              <a:ext uri="{FF2B5EF4-FFF2-40B4-BE49-F238E27FC236}">
                <a16:creationId xmlns:a16="http://schemas.microsoft.com/office/drawing/2014/main" id="{57815E7B-4F1E-4ADC-A5D5-382D2644EA98}"/>
              </a:ext>
            </a:extLst>
          </p:cNvPr>
          <p:cNvSpPr>
            <a:spLocks noGrp="1"/>
          </p:cNvSpPr>
          <p:nvPr>
            <p:ph type="body" sz="quarter" idx="14"/>
          </p:nvPr>
        </p:nvSpPr>
        <p:spPr>
          <a:xfrm>
            <a:off x="-3600" y="4362533"/>
            <a:ext cx="4345804" cy="312059"/>
          </a:xfrm>
        </p:spPr>
        <p:txBody>
          <a:bodyPr/>
          <a:lstStyle/>
          <a:p>
            <a:r>
              <a:rPr lang="da-DK" dirty="0"/>
              <a:t>Håndtering af asbest på genbrugspladser (2019-data)</a:t>
            </a:r>
            <a:endParaRPr lang="da-DK"/>
          </a:p>
        </p:txBody>
      </p:sp>
    </p:spTree>
    <p:extLst>
      <p:ext uri="{BB962C8B-B14F-4D97-AF65-F5344CB8AC3E}">
        <p14:creationId xmlns:p14="http://schemas.microsoft.com/office/powerpoint/2010/main" val="385999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a:cs typeface="Arial"/>
              </a:rPr>
              <a:t>Kortlægningens</a:t>
            </a:r>
            <a:r>
              <a:rPr lang="da-DK">
                <a:cs typeface="Arial"/>
              </a:rPr>
              <a:t> indhold</a:t>
            </a:r>
            <a:endParaRPr lang="da-DK"/>
          </a:p>
        </p:txBody>
      </p:sp>
      <p:sp>
        <p:nvSpPr>
          <p:cNvPr id="5" name="Pladsholder til tekst 4"/>
          <p:cNvSpPr>
            <a:spLocks noGrp="1"/>
          </p:cNvSpPr>
          <p:nvPr>
            <p:ph type="body" sz="quarter" idx="13"/>
          </p:nvPr>
        </p:nvSpPr>
        <p:spPr>
          <a:xfrm>
            <a:off x="716118" y="2235091"/>
            <a:ext cx="7081382" cy="3102221"/>
          </a:xfrm>
        </p:spPr>
        <p:txBody>
          <a:bodyPr vert="horz" lIns="0" tIns="0" rIns="0" bIns="0" rtlCol="0" anchor="t">
            <a:noAutofit/>
          </a:bodyPr>
          <a:lstStyle/>
          <a:p>
            <a:pPr marL="215900" indent="-215900"/>
            <a:r>
              <a:rPr lang="da-DK" sz="2200">
                <a:cs typeface="Arial"/>
              </a:rPr>
              <a:t>Undersøgelse af information til </a:t>
            </a:r>
            <a:r>
              <a:rPr lang="da-DK" sz="2200" dirty="0">
                <a:cs typeface="Arial"/>
              </a:rPr>
              <a:t>borgere og virksomheder</a:t>
            </a:r>
            <a:r>
              <a:rPr lang="da-DK" sz="2200">
                <a:cs typeface="Arial"/>
              </a:rPr>
              <a:t> vedrørende håndtering af asbest på genbrugspladsen i alle 98 kommuner</a:t>
            </a:r>
          </a:p>
          <a:p>
            <a:pPr marL="215900" indent="-215900"/>
            <a:endParaRPr lang="da-DK" sz="2200">
              <a:cs typeface="Arial"/>
            </a:endParaRPr>
          </a:p>
          <a:p>
            <a:pPr marL="215900" indent="-215900"/>
            <a:r>
              <a:rPr lang="da-DK" sz="2200">
                <a:cs typeface="Arial"/>
              </a:rPr>
              <a:t>Hvilke tiltag er generelle for genbrugspladserne?</a:t>
            </a:r>
          </a:p>
          <a:p>
            <a:pPr marL="215900" indent="-215900"/>
            <a:endParaRPr lang="da-DK" sz="2200">
              <a:cs typeface="Arial"/>
            </a:endParaRPr>
          </a:p>
          <a:p>
            <a:pPr marL="215900" indent="-215900"/>
            <a:r>
              <a:rPr lang="da-DK" sz="2200">
                <a:cs typeface="Arial"/>
              </a:rPr>
              <a:t>Hvor store mængder kommer ind på landets genbrugspladser?</a:t>
            </a:r>
          </a:p>
        </p:txBody>
      </p:sp>
      <p:pic>
        <p:nvPicPr>
          <p:cNvPr id="8" name="Pladsholder til indhold 7">
            <a:extLst>
              <a:ext uri="{FF2B5EF4-FFF2-40B4-BE49-F238E27FC236}">
                <a16:creationId xmlns:a16="http://schemas.microsoft.com/office/drawing/2014/main" id="{9D8C6233-17E6-4E1D-AB7F-898E11F4E6EC}"/>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8677275" y="2312987"/>
            <a:ext cx="2066925" cy="2066925"/>
          </a:xfrm>
        </p:spPr>
      </p:pic>
    </p:spTree>
    <p:extLst>
      <p:ext uri="{BB962C8B-B14F-4D97-AF65-F5344CB8AC3E}">
        <p14:creationId xmlns:p14="http://schemas.microsoft.com/office/powerpoint/2010/main" val="4186732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8" descr="Et billede, der indeholder udendørs, sidder, bygning, forside&#10;&#10;Beskrivelse, der er oprettet med meget høj tiltro">
            <a:extLst>
              <a:ext uri="{FF2B5EF4-FFF2-40B4-BE49-F238E27FC236}">
                <a16:creationId xmlns:a16="http://schemas.microsoft.com/office/drawing/2014/main" id="{84CC8D2A-F388-4F5A-8068-26B14E4FC6D8}"/>
              </a:ext>
            </a:extLst>
          </p:cNvPr>
          <p:cNvPicPr>
            <a:picLocks noGrp="1" noChangeAspect="1"/>
          </p:cNvPicPr>
          <p:nvPr>
            <p:ph type="pic" sz="quarter" idx="14"/>
          </p:nvPr>
        </p:nvPicPr>
        <p:blipFill rotWithShape="1">
          <a:blip r:embed="rId3"/>
          <a:srcRect l="17384" r="17384"/>
          <a:stretch/>
        </p:blipFill>
        <p:spPr>
          <a:noFill/>
        </p:spPr>
      </p:pic>
      <p:sp>
        <p:nvSpPr>
          <p:cNvPr id="4" name="Titel 3"/>
          <p:cNvSpPr>
            <a:spLocks noGrp="1"/>
          </p:cNvSpPr>
          <p:nvPr>
            <p:ph type="title"/>
          </p:nvPr>
        </p:nvSpPr>
        <p:spPr/>
        <p:txBody>
          <a:bodyPr anchor="b">
            <a:normAutofit/>
          </a:bodyPr>
          <a:lstStyle/>
          <a:p>
            <a:r>
              <a:rPr lang="da-DK"/>
              <a:t>Gode råd til </a:t>
            </a:r>
            <a:r>
              <a:rPr lang="da-DK" dirty="0"/>
              <a:t>kommuner og affaldsselskaber</a:t>
            </a:r>
            <a:endParaRPr lang="da-DK"/>
          </a:p>
        </p:txBody>
      </p:sp>
      <p:sp>
        <p:nvSpPr>
          <p:cNvPr id="3" name="Pladsholder til tekst 2">
            <a:extLst>
              <a:ext uri="{FF2B5EF4-FFF2-40B4-BE49-F238E27FC236}">
                <a16:creationId xmlns:a16="http://schemas.microsoft.com/office/drawing/2014/main" id="{9971AB0B-FF69-4784-8599-2D248B2D1EF1}"/>
              </a:ext>
            </a:extLst>
          </p:cNvPr>
          <p:cNvSpPr>
            <a:spLocks noGrp="1"/>
          </p:cNvSpPr>
          <p:nvPr>
            <p:ph type="body" sz="quarter" idx="13"/>
          </p:nvPr>
        </p:nvSpPr>
        <p:spPr>
          <a:xfrm>
            <a:off x="731838" y="2276476"/>
            <a:ext cx="5364161" cy="3754438"/>
          </a:xfrm>
        </p:spPr>
        <p:txBody>
          <a:bodyPr/>
          <a:lstStyle/>
          <a:p>
            <a:pPr marL="0" indent="0">
              <a:buNone/>
            </a:pPr>
            <a:r>
              <a:rPr lang="da-DK" sz="2200" dirty="0">
                <a:cs typeface="Arial"/>
              </a:rPr>
              <a:t>Sørg for nemmere adgang til samlet information:</a:t>
            </a:r>
          </a:p>
          <a:p>
            <a:pPr lvl="2"/>
            <a:r>
              <a:rPr lang="da-DK" dirty="0">
                <a:cs typeface="Arial"/>
              </a:rPr>
              <a:t>Hvad skal jeg gøre, når jeg har asbest? </a:t>
            </a:r>
          </a:p>
          <a:p>
            <a:pPr lvl="2"/>
            <a:r>
              <a:rPr lang="da-DK" dirty="0">
                <a:cs typeface="Arial"/>
              </a:rPr>
              <a:t>Hvor meget må jeg aflevere og hvor? </a:t>
            </a:r>
          </a:p>
          <a:p>
            <a:pPr lvl="2"/>
            <a:r>
              <a:rPr lang="da-DK" dirty="0">
                <a:cs typeface="Arial"/>
              </a:rPr>
              <a:t>Hvordan skal jeg aflevere det? (emballering mm.)</a:t>
            </a:r>
          </a:p>
          <a:p>
            <a:endParaRPr lang="da-DK" sz="2200" dirty="0"/>
          </a:p>
        </p:txBody>
      </p:sp>
    </p:spTree>
    <p:extLst>
      <p:ext uri="{BB962C8B-B14F-4D97-AF65-F5344CB8AC3E}">
        <p14:creationId xmlns:p14="http://schemas.microsoft.com/office/powerpoint/2010/main" val="3379962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a:cs typeface="Arial"/>
              </a:rPr>
              <a:t>Generel håndtering af asbest</a:t>
            </a:r>
            <a:endParaRPr lang="da-DK"/>
          </a:p>
        </p:txBody>
      </p:sp>
      <p:sp>
        <p:nvSpPr>
          <p:cNvPr id="5" name="Pladsholder til tekst 4"/>
          <p:cNvSpPr>
            <a:spLocks noGrp="1"/>
          </p:cNvSpPr>
          <p:nvPr>
            <p:ph type="body" sz="quarter" idx="13"/>
          </p:nvPr>
        </p:nvSpPr>
        <p:spPr/>
        <p:txBody>
          <a:bodyPr vert="horz" lIns="0" tIns="0" rIns="0" bIns="0" rtlCol="0" anchor="t">
            <a:noAutofit/>
          </a:bodyPr>
          <a:lstStyle/>
          <a:p>
            <a:pPr marL="342900" indent="-342900">
              <a:buFont typeface="Arial" panose="020B0604020202020204" pitchFamily="34" charset="0"/>
              <a:buChar char="•"/>
            </a:pPr>
            <a:r>
              <a:rPr lang="da-DK" sz="2200">
                <a:cs typeface="Arial"/>
              </a:rPr>
              <a:t>Brudstykker og støvende asbest skal dobbeltemballeres.</a:t>
            </a:r>
            <a:endParaRPr lang="da-DK" sz="2200" dirty="0">
              <a:cs typeface="Arial"/>
            </a:endParaRPr>
          </a:p>
          <a:p>
            <a:pPr marL="342900" indent="-342900">
              <a:buFont typeface="Arial" panose="020B0604020202020204" pitchFamily="34" charset="0"/>
              <a:buChar char="•"/>
            </a:pPr>
            <a:endParaRPr lang="da-DK" sz="2200" dirty="0">
              <a:cs typeface="Arial"/>
            </a:endParaRPr>
          </a:p>
          <a:p>
            <a:pPr marL="342900" indent="-342900">
              <a:buFont typeface="Arial" panose="020B0604020202020204" pitchFamily="34" charset="0"/>
              <a:buChar char="•"/>
            </a:pPr>
            <a:r>
              <a:rPr lang="da-DK" sz="2200">
                <a:cs typeface="Arial"/>
              </a:rPr>
              <a:t>Max 5-20 plader pr. aflevering.</a:t>
            </a:r>
            <a:endParaRPr lang="da-DK" sz="2200" dirty="0">
              <a:cs typeface="Arial"/>
            </a:endParaRPr>
          </a:p>
          <a:p>
            <a:pPr marL="342900" indent="-342900">
              <a:buFont typeface="Arial" panose="020B0604020202020204" pitchFamily="34" charset="0"/>
              <a:buChar char="•"/>
            </a:pPr>
            <a:endParaRPr lang="da-DK" sz="2200" dirty="0">
              <a:cs typeface="Arial"/>
            </a:endParaRPr>
          </a:p>
          <a:p>
            <a:pPr marL="342900" indent="-342900">
              <a:buFont typeface="Arial" panose="020B0604020202020204" pitchFamily="34" charset="0"/>
              <a:buChar char="•"/>
            </a:pPr>
            <a:r>
              <a:rPr lang="da-DK" sz="2200">
                <a:cs typeface="Arial"/>
              </a:rPr>
              <a:t>Henvendelse til genbrugspladsens personale ved ankomst.</a:t>
            </a:r>
            <a:endParaRPr lang="da-DK" sz="2200" dirty="0">
              <a:cs typeface="Arial"/>
            </a:endParaRPr>
          </a:p>
          <a:p>
            <a:pPr marL="342900" indent="-342900">
              <a:buFont typeface="Arial" panose="020B0604020202020204" pitchFamily="34" charset="0"/>
              <a:buChar char="•"/>
            </a:pPr>
            <a:endParaRPr lang="da-DK" sz="2200" dirty="0">
              <a:cs typeface="Arial"/>
            </a:endParaRPr>
          </a:p>
          <a:p>
            <a:pPr marL="342900" indent="-342900">
              <a:buFont typeface="Arial" panose="020B0604020202020204" pitchFamily="34" charset="0"/>
              <a:buChar char="•"/>
            </a:pPr>
            <a:r>
              <a:rPr lang="da-DK" sz="2200">
                <a:cs typeface="Arial"/>
              </a:rPr>
              <a:t>Hele plader forbliver hele og stables på paller.</a:t>
            </a:r>
            <a:endParaRPr lang="da-DK" sz="2200" dirty="0">
              <a:cs typeface="Arial"/>
            </a:endParaRPr>
          </a:p>
        </p:txBody>
      </p:sp>
      <p:pic>
        <p:nvPicPr>
          <p:cNvPr id="6" name="Pladsholder til billede 5">
            <a:extLst>
              <a:ext uri="{FF2B5EF4-FFF2-40B4-BE49-F238E27FC236}">
                <a16:creationId xmlns:a16="http://schemas.microsoft.com/office/drawing/2014/main" id="{708592E4-90E7-4B58-B77C-91B786875F5F}"/>
              </a:ext>
            </a:extLst>
          </p:cNvPr>
          <p:cNvPicPr>
            <a:picLocks noGrp="1" noChangeAspect="1"/>
          </p:cNvPicPr>
          <p:nvPr>
            <p:ph type="pic" sz="quarter" idx="14"/>
          </p:nvPr>
        </p:nvPicPr>
        <p:blipFill>
          <a:blip r:embed="rId3"/>
          <a:srcRect l="19897" r="19897"/>
          <a:stretch>
            <a:fillRect/>
          </a:stretch>
        </p:blipFill>
        <p:spPr>
          <a:prstGeom prst="rect">
            <a:avLst/>
          </a:prstGeom>
        </p:spPr>
      </p:pic>
    </p:spTree>
    <p:extLst>
      <p:ext uri="{BB962C8B-B14F-4D97-AF65-F5344CB8AC3E}">
        <p14:creationId xmlns:p14="http://schemas.microsoft.com/office/powerpoint/2010/main" val="2857814204"/>
      </p:ext>
    </p:extLst>
  </p:cSld>
  <p:clrMapOvr>
    <a:masterClrMapping/>
  </p:clrMapOvr>
</p:sld>
</file>

<file path=ppt/theme/theme1.xml><?xml version="1.0" encoding="utf-8"?>
<a:theme xmlns:a="http://schemas.openxmlformats.org/drawingml/2006/main" name="Dansk Affaldsforening">
  <a:themeElements>
    <a:clrScheme name="Dansk Affaldsforening PPT">
      <a:dk1>
        <a:srgbClr val="222221"/>
      </a:dk1>
      <a:lt1>
        <a:sysClr val="window" lastClr="FFFFFF"/>
      </a:lt1>
      <a:dk2>
        <a:srgbClr val="333333"/>
      </a:dk2>
      <a:lt2>
        <a:srgbClr val="D3D3D3"/>
      </a:lt2>
      <a:accent1>
        <a:srgbClr val="008C44"/>
      </a:accent1>
      <a:accent2>
        <a:srgbClr val="E6F4EC"/>
      </a:accent2>
      <a:accent3>
        <a:srgbClr val="333333"/>
      </a:accent3>
      <a:accent4>
        <a:srgbClr val="F26F21"/>
      </a:accent4>
      <a:accent5>
        <a:srgbClr val="7FC5A1"/>
      </a:accent5>
      <a:accent6>
        <a:srgbClr val="BCBCBC"/>
      </a:accent6>
      <a:hlink>
        <a:srgbClr val="0563C1"/>
      </a:hlink>
      <a:folHlink>
        <a:srgbClr val="954F72"/>
      </a:folHlink>
    </a:clrScheme>
    <a:fontScheme name="Master PP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lnSpc>
            <a:spcPct val="110000"/>
          </a:lnSpc>
          <a:defRPr sz="19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defRPr sz="1900" dirty="0" err="1" smtClean="0"/>
        </a:defPPr>
      </a:lstStyle>
    </a:txDef>
  </a:objectDefaults>
  <a:extraClrSchemeLst/>
  <a:extLst>
    <a:ext uri="{05A4C25C-085E-4340-85A3-A5531E510DB2}">
      <thm15:themeFamily xmlns:thm15="http://schemas.microsoft.com/office/thememl/2012/main" name="Dansk Affaldsforening" id="{27288EE3-C32A-44A1-8BA2-6733702EF767}" vid="{FA0C45EC-E0E7-4134-9C1E-F47CB85D5E34}"/>
    </a:ext>
  </a:extLst>
</a:theme>
</file>

<file path=ppt/theme/theme2.xml><?xml version="1.0" encoding="utf-8"?>
<a:theme xmlns:a="http://schemas.openxmlformats.org/drawingml/2006/main" name="Dansk Affaldsforening">
  <a:themeElements>
    <a:clrScheme name="Dansk Affaldsforening PPT">
      <a:dk1>
        <a:srgbClr val="222221"/>
      </a:dk1>
      <a:lt1>
        <a:sysClr val="window" lastClr="FFFFFF"/>
      </a:lt1>
      <a:dk2>
        <a:srgbClr val="333333"/>
      </a:dk2>
      <a:lt2>
        <a:srgbClr val="D3D3D3"/>
      </a:lt2>
      <a:accent1>
        <a:srgbClr val="008C44"/>
      </a:accent1>
      <a:accent2>
        <a:srgbClr val="E6F4EC"/>
      </a:accent2>
      <a:accent3>
        <a:srgbClr val="333333"/>
      </a:accent3>
      <a:accent4>
        <a:srgbClr val="F26F21"/>
      </a:accent4>
      <a:accent5>
        <a:srgbClr val="7FC5A1"/>
      </a:accent5>
      <a:accent6>
        <a:srgbClr val="BCBCBC"/>
      </a:accent6>
      <a:hlink>
        <a:srgbClr val="0563C1"/>
      </a:hlink>
      <a:folHlink>
        <a:srgbClr val="954F72"/>
      </a:folHlink>
    </a:clrScheme>
    <a:fontScheme name="Master PP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72000" rIns="72000" bIns="72000" rtlCol="0" anchor="ctr"/>
      <a:lstStyle>
        <a:defPPr algn="ctr">
          <a:lnSpc>
            <a:spcPct val="110000"/>
          </a:lnSpc>
          <a:defRPr sz="19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0000"/>
          </a:lnSpc>
          <a:defRPr sz="1900" dirty="0" err="1" smtClean="0"/>
        </a:defPPr>
      </a:lstStyle>
    </a:txDef>
  </a:objectDefaults>
  <a:extraClrSchemeLst/>
  <a:extLst>
    <a:ext uri="{05A4C25C-085E-4340-85A3-A5531E510DB2}">
      <thm15:themeFamily xmlns:thm15="http://schemas.microsoft.com/office/thememl/2012/main" name="Dansk 2019" id="{8CDDDFB3-4DE0-B541-9994-1FE479E383D9}" vid="{54A78BCD-A7FC-7748-AF53-FB37D9DA3D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A48F2AF32DCC44E96CEB0E0E9E056C2" ma:contentTypeVersion="16" ma:contentTypeDescription="Opret et nyt dokument." ma:contentTypeScope="" ma:versionID="60e121930d108149a0294d53f511ee39">
  <xsd:schema xmlns:xsd="http://www.w3.org/2001/XMLSchema" xmlns:xs="http://www.w3.org/2001/XMLSchema" xmlns:p="http://schemas.microsoft.com/office/2006/metadata/properties" xmlns:ns2="cc9c1eb6-0aa8-4ca6-a7e2-a5a85e8eb507" xmlns:ns3="d6cda766-0f2a-4a1c-b5b6-24c2ac27171b" targetNamespace="http://schemas.microsoft.com/office/2006/metadata/properties" ma:root="true" ma:fieldsID="b2c56c1e3c24aeacfc605efaa703d581" ns2:_="" ns3:_="">
    <xsd:import namespace="cc9c1eb6-0aa8-4ca6-a7e2-a5a85e8eb507"/>
    <xsd:import namespace="d6cda766-0f2a-4a1c-b5b6-24c2ac2717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9c1eb6-0aa8-4ca6-a7e2-a5a85e8eb5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9cb38795-a3a1-4d73-94ad-89a11cbe72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cda766-0f2a-4a1c-b5b6-24c2ac27171b"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4254ba27-a9f0-4c56-8cb1-f4377b67564e}" ma:internalName="TaxCatchAll" ma:showField="CatchAllData" ma:web="d6cda766-0f2a-4a1c-b5b6-24c2ac2717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9c1eb6-0aa8-4ca6-a7e2-a5a85e8eb507">
      <Terms xmlns="http://schemas.microsoft.com/office/infopath/2007/PartnerControls"/>
    </lcf76f155ced4ddcb4097134ff3c332f>
    <TaxCatchAll xmlns="d6cda766-0f2a-4a1c-b5b6-24c2ac27171b" xsi:nil="true"/>
  </documentManagement>
</p:properties>
</file>

<file path=customXml/itemProps1.xml><?xml version="1.0" encoding="utf-8"?>
<ds:datastoreItem xmlns:ds="http://schemas.openxmlformats.org/officeDocument/2006/customXml" ds:itemID="{6E3BFCB9-A7B9-4E47-A75A-573AF77D5C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9c1eb6-0aa8-4ca6-a7e2-a5a85e8eb507"/>
    <ds:schemaRef ds:uri="d6cda766-0f2a-4a1c-b5b6-24c2ac2717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50CDB5-A306-4BD3-ADD7-FEA8748A6008}">
  <ds:schemaRefs>
    <ds:schemaRef ds:uri="http://schemas.microsoft.com/sharepoint/v3/contenttype/forms"/>
  </ds:schemaRefs>
</ds:datastoreItem>
</file>

<file path=customXml/itemProps3.xml><?xml version="1.0" encoding="utf-8"?>
<ds:datastoreItem xmlns:ds="http://schemas.openxmlformats.org/officeDocument/2006/customXml" ds:itemID="{AEB33960-DF58-408D-A252-EEFE6B68C664}">
  <ds:schemaRefs>
    <ds:schemaRef ds:uri="http://schemas.microsoft.com/office/2006/documentManagement/types"/>
    <ds:schemaRef ds:uri="cc9c1eb6-0aa8-4ca6-a7e2-a5a85e8eb507"/>
    <ds:schemaRef ds:uri="http://purl.org/dc/elements/1.1/"/>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d6cda766-0f2a-4a1c-b5b6-24c2ac27171b"/>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Dansk Affaldsforening</Template>
  <TotalTime>78</TotalTime>
  <Words>1841</Words>
  <Application>Microsoft Office PowerPoint</Application>
  <PresentationFormat>Widescreen</PresentationFormat>
  <Paragraphs>158</Paragraphs>
  <Slides>17</Slides>
  <Notes>10</Notes>
  <HiddenSlides>3</HiddenSlides>
  <MMClips>0</MMClips>
  <ScaleCrop>false</ScaleCrop>
  <HeadingPairs>
    <vt:vector size="6" baseType="variant">
      <vt:variant>
        <vt:lpstr>Benyttede skrifttyper</vt:lpstr>
      </vt:variant>
      <vt:variant>
        <vt:i4>3</vt:i4>
      </vt:variant>
      <vt:variant>
        <vt:lpstr>Tema</vt:lpstr>
      </vt:variant>
      <vt:variant>
        <vt:i4>2</vt:i4>
      </vt:variant>
      <vt:variant>
        <vt:lpstr>Slidetitler</vt:lpstr>
      </vt:variant>
      <vt:variant>
        <vt:i4>17</vt:i4>
      </vt:variant>
    </vt:vector>
  </HeadingPairs>
  <TitlesOfParts>
    <vt:vector size="22" baseType="lpstr">
      <vt:lpstr>Arial</vt:lpstr>
      <vt:lpstr>Calibri</vt:lpstr>
      <vt:lpstr>Open Sans</vt:lpstr>
      <vt:lpstr>Dansk Affaldsforening</vt:lpstr>
      <vt:lpstr>Dansk Affaldsforening</vt:lpstr>
      <vt:lpstr>Ikoner (copy / paste)</vt:lpstr>
      <vt:lpstr>Piktogrammer (copy / paste)</vt:lpstr>
      <vt:lpstr>Sådan arbejder du med tekstniveauer</vt:lpstr>
      <vt:lpstr>Indsamling og håndtering af asbest</vt:lpstr>
      <vt:lpstr>Dagens program</vt:lpstr>
      <vt:lpstr>Kortlægning: Asbest på genbrugspladserne</vt:lpstr>
      <vt:lpstr>Kortlægningens indhold</vt:lpstr>
      <vt:lpstr>Gode råd til kommuner og affaldsselskaber</vt:lpstr>
      <vt:lpstr>Generel håndtering af asbest</vt:lpstr>
      <vt:lpstr>Emballering og modtagelse af asbest</vt:lpstr>
      <vt:lpstr>Asbestmængder pr. genbrugsplads</vt:lpstr>
      <vt:lpstr>Nationale mængder </vt:lpstr>
      <vt:lpstr>Borddrøftelser</vt:lpstr>
      <vt:lpstr>Kendetegn for de bedste ordninger anno 2022?</vt:lpstr>
      <vt:lpstr>Fremtidig behandling af eternit</vt:lpstr>
      <vt:lpstr>Udvikling af teknologi til sikker identifikation af asbestfri eternitplader</vt:lpstr>
      <vt:lpstr>Behandling af asbest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Ikoner (copy / paste)</dc:title>
  <dc:creator>Nana Winkler</dc:creator>
  <cp:lastModifiedBy>Nana Winkler</cp:lastModifiedBy>
  <cp:revision>1</cp:revision>
  <dcterms:created xsi:type="dcterms:W3CDTF">2022-10-13T05:12:05Z</dcterms:created>
  <dcterms:modified xsi:type="dcterms:W3CDTF">2022-10-13T06:30:30Z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ContentTypeId">
    <vt:lpwstr>0x010100FA48F2AF32DCC44E96CEB0E0E9E056C2</vt:lpwstr>
  </property>
  <property fmtid="{D5CDD505-2E9C-101B-9397-08002B2CF9AE}" pid="4" name="Order">
    <vt:r8>2254900</vt:r8>
  </property>
  <property fmtid="{D5CDD505-2E9C-101B-9397-08002B2CF9AE}" pid="5" name="AuthorIds_UIVersion_1024">
    <vt:lpwstr>11</vt:lpwstr>
  </property>
  <property fmtid="{D5CDD505-2E9C-101B-9397-08002B2CF9AE}" pid="6" name="AuthorIds_UIVersion_2560">
    <vt:lpwstr>11</vt:lpwstr>
  </property>
  <property fmtid="{D5CDD505-2E9C-101B-9397-08002B2CF9AE}" pid="7" name="MediaServiceImageTags">
    <vt:lpwstr/>
  </property>
</Properties>
</file>