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80086" autoAdjust="0"/>
  </p:normalViewPr>
  <p:slideViewPr>
    <p:cSldViewPr snapToGrid="0">
      <p:cViewPr varScale="1">
        <p:scale>
          <a:sx n="56" d="100"/>
          <a:sy n="56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933B-E2FE-40DD-893C-10FDC2E15611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81E08-F64C-4E3F-904C-5F24259B30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273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81E08-F64C-4E3F-904C-5F24259B300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646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8E937-F5DF-43C3-AE67-FAA3599D2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32C3B71-4506-4562-9A93-D7A1B7270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E37D26E-F49F-49B6-AFDC-9E488284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FAF104-3C9D-4BD7-B880-6D3CCF90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E62693-739E-46A3-83B0-D86E40DC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790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A0251-3E51-4F27-BFCB-507BBDCB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A5C58EA-467C-4268-9135-57217881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CAFCC4-CAD5-4AD0-A28C-DA96D1D8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AC2BCC-7A7E-4BDD-8EE7-DD7EB55A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E2180F-7856-4B35-AF11-CBDF89FC5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571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8DE7CC6-0DDF-4F1C-A7D3-A9C55260A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7A8C951-4BE4-40B9-A4AC-59C287E5F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79F7D7-F344-4F12-AFF7-6F378895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25ED-CF67-41F2-9D47-D1883FAE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FA803A-BC6C-42D4-AC03-334F7D3A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865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24ACB-C8C7-4140-8E1E-2F72515B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E527FA-689F-42CA-9C1F-F57EFC090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EE71423-4B2B-4FD4-8726-330B1C01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B0EB088-F66E-4CFA-9441-DAA385DC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F53890-13D6-4F3A-988E-337D14DC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878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DADAA-05CB-4EE9-93AF-BAFDE3E7B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FE8E6F-47EE-40EC-BD52-AB13C4887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3382AAD-0ED9-4B1B-A688-A1E9E42E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E2E24C-D943-4A77-BF2D-3BD9ACB2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ED2F57-DEC8-4320-B046-4ADC19C2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567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67E64-CBA7-4743-B33C-A584E319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55F5D0-EC98-4F56-A22C-F6D754767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7D482BF-EA9C-4C9A-9BA3-4264CD48E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47584A9-7BD8-4DF4-A8BE-60B2EE3B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8051013-B52F-4210-BEA5-18278D7D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65CFC2E-63C0-490B-998C-BE277D7F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05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F0684-5240-47D6-AC81-BB53E214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DED86E7-9ED6-48E8-83D2-E1A078835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11FED4-8745-457A-841B-9BAAC4914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43E5252-CF44-48B3-8520-62ABEA2F4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873EB6D-A88D-4D9F-82E2-10ED5DA44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BC7EA08-D3FE-4EF0-B160-BF71AB56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6319569-544F-40A4-A8AE-DFEEBFD4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6F24A4C-3A0A-459D-9F55-CA3C3080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4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70B21-4A75-4CDE-B2F9-AF0A3C97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528ECAD-0051-46A9-AF84-813A63F2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7F19D7E-9CBA-414A-9118-9D4CD33D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C2950E6-32CA-4B15-967E-77A1228B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70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2F9DCE6-DA3C-40F2-B27A-425998C2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34EA50F-352A-44E2-A735-F5C10F73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E0BAF2D-69DF-4CE8-AF51-B9F539D7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25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B486F-2587-4348-A52A-75936433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AC7036-2313-42F7-B602-5087A2207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31E5AE-5118-4B7E-9AA2-721A59CEF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BC87FBB-877D-4330-B573-CC4CE6B8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824A49-5BCD-4C06-ABAF-7B42D9A3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73DC4D8-90BC-4AD1-AE73-301F8ECD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61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6A275-B513-4982-8643-85775F475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D0C91F5-E9E1-4D1D-B562-41F39F826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BB39B8E-8299-4267-8E7F-6E797504A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9CD59E-3AAF-4D8C-AD3D-2DDC57E63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3FA89F-5347-4E7B-BD25-A4778226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D310CD6-36C2-4330-878C-8F355744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77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8C181D9-8BB6-4522-8FC9-6D0D6DE8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036BB76-FEBE-48E7-AE42-DD63B0985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08CEC8D-60EF-40D5-A1F0-8324C761C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F70CB-0F44-4EC8-82CF-253DC2D34CBE}" type="datetimeFigureOut">
              <a:rPr lang="da-DK" smtClean="0"/>
              <a:t>31-03-2022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9E7F7D-5674-4325-B184-D7BA38FB7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8CE8E6-DE32-41D8-A5E4-7FC4DB869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CEFB-6E91-4AC1-AB66-2A6360D0DF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934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EC6D5E1-6B98-4797-94DD-59CFF85B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400">
                <a:solidFill>
                  <a:schemeClr val="tx1"/>
                </a:solidFill>
              </a:rPr>
              <a:t>Momssagen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EE7F5AE-2727-4C3F-9735-ECE61333B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39698" cy="4351338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None/>
            </a:pPr>
            <a:r>
              <a:rPr lang="da-DK" dirty="0"/>
              <a:t>Skattestyrelsens udkast til styresignal vedr. moms og renovationsydelser: </a:t>
            </a:r>
            <a:endParaRPr lang="da-DK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da-DK" dirty="0"/>
              <a:t>Styresignalet vedrører den momsmæssige behandling af kommuners levering af renovationsydelser til private grundejere og grundejerforeninger m.fl. </a:t>
            </a:r>
          </a:p>
          <a:p>
            <a:pPr>
              <a:spcAft>
                <a:spcPts val="600"/>
              </a:spcAft>
            </a:pPr>
            <a:r>
              <a:rPr lang="da-DK" dirty="0"/>
              <a:t>KL har forståelse for, at Skattestyrelsen nødvendigvis må reagere på Landsskatterettens afgørelse</a:t>
            </a:r>
          </a:p>
          <a:p>
            <a:pPr>
              <a:spcAft>
                <a:spcPts val="600"/>
              </a:spcAft>
            </a:pPr>
            <a:r>
              <a:rPr lang="da-DK" dirty="0"/>
              <a:t>Udkastet til styresignal stiller kommunerne forskelligt alt efter organiseringsform</a:t>
            </a:r>
          </a:p>
          <a:p>
            <a:pPr>
              <a:spcAft>
                <a:spcPts val="600"/>
              </a:spcAft>
            </a:pPr>
            <a:r>
              <a:rPr lang="da-DK" dirty="0"/>
              <a:t>KL forventer, at staten sikrer, at det ikke sker – fx gennem ændring af Indenrigs- og Boligministeriets særlige momsrefusionsordning for kommunerne. </a:t>
            </a:r>
          </a:p>
          <a:p>
            <a:pPr>
              <a:spcAft>
                <a:spcPts val="600"/>
              </a:spcAft>
            </a:pPr>
            <a:r>
              <a:rPr lang="da-DK" dirty="0"/>
              <a:t>Der er behov for hurtig afklaring af det spørgsmål. Det gælder både fremadrettet og i forhold til reguleringen af tidligere afregnet moms.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None/>
            </a:pPr>
            <a:endParaRPr lang="da-DK" dirty="0"/>
          </a:p>
          <a:p>
            <a:pPr defTabSz="914400">
              <a:lnSpc>
                <a:spcPct val="90000"/>
              </a:lnSpc>
              <a:spcAft>
                <a:spcPts val="600"/>
              </a:spcAft>
              <a:buNone/>
            </a:pPr>
            <a:r>
              <a:rPr lang="da-DK" dirty="0"/>
              <a:t>Mange spørgsmål skal afklares, fx: </a:t>
            </a:r>
          </a:p>
          <a:p>
            <a:pPr>
              <a:spcAft>
                <a:spcPts val="600"/>
              </a:spcAft>
            </a:pPr>
            <a:r>
              <a:rPr lang="da-DK" dirty="0"/>
              <a:t>Behov for en hurtig afklaring af spørgsmålet om praksisændringens betydning for kommunernes organisering af renovationsopgaven.</a:t>
            </a:r>
          </a:p>
          <a:p>
            <a:pPr>
              <a:spcAft>
                <a:spcPts val="600"/>
              </a:spcAft>
            </a:pPr>
            <a:r>
              <a:rPr lang="da-DK" dirty="0"/>
              <a:t>Hvordan skal kommunernes få dækket deres omkostninger til reguleringen af affaldsadministrationsgebyret for tidligere betalt moms?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None/>
            </a:pPr>
            <a:r>
              <a:rPr lang="da-DK" dirty="0"/>
              <a:t> </a:t>
            </a:r>
          </a:p>
        </p:txBody>
      </p:sp>
      <p:pic>
        <p:nvPicPr>
          <p:cNvPr id="8194" name="Picture 2" descr="Moms i Danmark - Hvornår skal man betale moms? - Se satser">
            <a:extLst>
              <a:ext uri="{FF2B5EF4-FFF2-40B4-BE49-F238E27FC236}">
                <a16:creationId xmlns:a16="http://schemas.microsoft.com/office/drawing/2014/main" id="{C45D4182-EFA8-484E-AE83-A64FD4CE07E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4538630" y="569599"/>
            <a:ext cx="916613" cy="91661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solidFill>
            <a:srgbClr val="FFFFFF"/>
          </a:solidFill>
        </p:spPr>
      </p:pic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E7C2230-0DCF-4519-B96D-B5CB6986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200" b="0" cap="none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KL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3144081-CCCC-4E12-85FE-20903A9E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200" b="0" kern="1200" cap="none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Temadag</a:t>
            </a:r>
            <a:r>
              <a:rPr lang="en-US" sz="1200" b="0" kern="1200" cap="none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 om </a:t>
            </a:r>
            <a:r>
              <a:rPr lang="en-US" sz="1200" b="0" kern="1200" cap="none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affaldsgebyrer</a:t>
            </a:r>
            <a:endParaRPr lang="en-US" sz="1200" b="0" kern="1200" cap="none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20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48F2AF32DCC44E96CEB0E0E9E056C2" ma:contentTypeVersion="13" ma:contentTypeDescription="Opret et nyt dokument." ma:contentTypeScope="" ma:versionID="741fae3fb94cb0f56e488ada37ce228c">
  <xsd:schema xmlns:xsd="http://www.w3.org/2001/XMLSchema" xmlns:xs="http://www.w3.org/2001/XMLSchema" xmlns:p="http://schemas.microsoft.com/office/2006/metadata/properties" xmlns:ns2="cc9c1eb6-0aa8-4ca6-a7e2-a5a85e8eb507" xmlns:ns3="d6cda766-0f2a-4a1c-b5b6-24c2ac27171b" targetNamespace="http://schemas.microsoft.com/office/2006/metadata/properties" ma:root="true" ma:fieldsID="f73272b1e814331d1570245c227e2bd8" ns2:_="" ns3:_="">
    <xsd:import namespace="cc9c1eb6-0aa8-4ca6-a7e2-a5a85e8eb507"/>
    <xsd:import namespace="d6cda766-0f2a-4a1c-b5b6-24c2ac2717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1eb6-0aa8-4ca6-a7e2-a5a85e8eb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a766-0f2a-4a1c-b5b6-24c2ac2717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E73658-B188-4BA0-980B-C7D704C1A35A}"/>
</file>

<file path=customXml/itemProps2.xml><?xml version="1.0" encoding="utf-8"?>
<ds:datastoreItem xmlns:ds="http://schemas.openxmlformats.org/officeDocument/2006/customXml" ds:itemID="{F599DEC3-442E-4752-9767-1AB9C69AD078}"/>
</file>

<file path=customXml/itemProps3.xml><?xml version="1.0" encoding="utf-8"?>
<ds:datastoreItem xmlns:ds="http://schemas.openxmlformats.org/officeDocument/2006/customXml" ds:itemID="{09B4E77A-2E8C-4BEA-85C9-F6FB3F026642}"/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145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Momssagen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Christiansen</dc:creator>
  <cp:lastModifiedBy>Niels Remtoft</cp:lastModifiedBy>
  <cp:revision>18</cp:revision>
  <dcterms:created xsi:type="dcterms:W3CDTF">2022-03-29T07:39:31Z</dcterms:created>
  <dcterms:modified xsi:type="dcterms:W3CDTF">2022-03-31T10:42:09Z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0x010100FA48F2AF32DCC44E96CEB0E0E9E056C2</vt:lpwstr>
  </property>
</Properties>
</file>