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itillium Web" panose="00000500000000000000" pitchFamily="2" charset="0"/>
      <p:regular r:id="rId14"/>
      <p:bold r:id="rId15"/>
      <p:italic r:id="rId16"/>
      <p:boldItalic r:id="rId17"/>
    </p:embeddedFont>
    <p:embeddedFont>
      <p:font typeface="Titillium Web SemiBold" panose="00000700000000000000" pitchFamily="2" charset="0"/>
      <p:regular r:id="rId18"/>
      <p:bold r:id="rId19"/>
      <p:italic r:id="rId20"/>
      <p:boldItalic r:id="rId2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429"/>
    <a:srgbClr val="DBE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50A96-B543-4223-A19A-B14CE6898DF6}" v="150" dt="2022-10-06T12:18:10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94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BBB1-45BA-6B42-88A0-A08DDB491E75}" type="datetimeFigureOut">
              <a:rPr lang="da-DK" smtClean="0"/>
              <a:t>13-10-2022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86E8-B3B6-0347-A9C9-9ACE826AC7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45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1C3E71C-9336-458D-9644-54B9BCEFAB67}"/>
              </a:ext>
            </a:extLst>
          </p:cNvPr>
          <p:cNvSpPr/>
          <p:nvPr userDrawn="1"/>
        </p:nvSpPr>
        <p:spPr>
          <a:xfrm>
            <a:off x="737937" y="3581400"/>
            <a:ext cx="5699344" cy="29722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E986717-B34B-49CE-B2ED-63124123BE10}"/>
              </a:ext>
            </a:extLst>
          </p:cNvPr>
          <p:cNvSpPr/>
          <p:nvPr userDrawn="1"/>
        </p:nvSpPr>
        <p:spPr>
          <a:xfrm>
            <a:off x="0" y="3581398"/>
            <a:ext cx="801666" cy="2972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6AFE23D-8F37-4EFF-9B40-FE6F2DE0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20" y="3616593"/>
            <a:ext cx="5006238" cy="2279737"/>
          </a:xfrm>
        </p:spPr>
        <p:txBody>
          <a:bodyPr lIns="0" tIns="0" rIns="0" bIns="0" anchor="b">
            <a:noAutofit/>
          </a:bodyPr>
          <a:lstStyle>
            <a:lvl1pPr algn="l">
              <a:defRPr sz="4000" cap="all" baseline="0">
                <a:solidFill>
                  <a:srgbClr val="142429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D5A0BD10-A311-4041-8863-3B34A45C9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54" y="5904180"/>
            <a:ext cx="5006238" cy="4885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6" name="Billede 15" descr="Et billede, der indeholder tegning, plade&#10;&#10;Automatisk genereret beskrivelse">
            <a:extLst>
              <a:ext uri="{FF2B5EF4-FFF2-40B4-BE49-F238E27FC236}">
                <a16:creationId xmlns:a16="http://schemas.microsoft.com/office/drawing/2014/main" id="{87998335-ACFC-4F72-A913-4AC4EC5CE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53" y="5732350"/>
            <a:ext cx="1898282" cy="83217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39E7DCF-BA32-461E-894E-A57EEACB516F}"/>
              </a:ext>
            </a:extLst>
          </p:cNvPr>
          <p:cNvSpPr/>
          <p:nvPr userDrawn="1"/>
        </p:nvSpPr>
        <p:spPr>
          <a:xfrm>
            <a:off x="6437281" y="3581398"/>
            <a:ext cx="396656" cy="2972242"/>
          </a:xfrm>
          <a:prstGeom prst="rect">
            <a:avLst/>
          </a:prstGeom>
          <a:solidFill>
            <a:srgbClr val="DBE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5" y="3190875"/>
            <a:ext cx="6858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562427-9BFF-324B-BED7-07C8E666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96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5" y="3190875"/>
            <a:ext cx="6858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26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B3EF7B4-4C0B-FD42-9FC1-AC9381535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368300"/>
            <a:ext cx="10764838" cy="565308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19160D-F2A5-3C41-92D1-E2CAF0A5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549B19-8F81-1B4E-92A8-12A4B4AFBC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6146800"/>
            <a:ext cx="10404475" cy="234950"/>
          </a:xfrm>
        </p:spPr>
        <p:txBody>
          <a:bodyPr/>
          <a:lstStyle>
            <a:lvl1pPr marL="0" indent="0">
              <a:buNone/>
              <a:defRPr sz="1000" i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5677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5" orient="horz" pos="3793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01 - sidebjael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B3EF7B4-4C0B-FD42-9FC1-AC9381535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199" y="368300"/>
            <a:ext cx="10367963" cy="565308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19160D-F2A5-3C41-92D1-E2CAF0A5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4D9BE-6EE1-A347-A9F6-02F7AD1475CA}"/>
              </a:ext>
            </a:extLst>
          </p:cNvPr>
          <p:cNvSpPr/>
          <p:nvPr userDrawn="1"/>
        </p:nvSpPr>
        <p:spPr>
          <a:xfrm rot="16200000">
            <a:off x="-3190875" y="3190875"/>
            <a:ext cx="6858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68997154-A82C-6B44-902B-464E2F9E8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0" y="6146800"/>
            <a:ext cx="10007600" cy="234950"/>
          </a:xfrm>
        </p:spPr>
        <p:txBody>
          <a:bodyPr/>
          <a:lstStyle>
            <a:lvl1pPr marL="0" indent="0">
              <a:buNone/>
              <a:defRPr sz="1000" i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6953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5" orient="horz" pos="3793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B3EF7B4-4C0B-FD42-9FC1-AC9381535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368300"/>
            <a:ext cx="10764838" cy="565308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4926D04-8D38-F64A-8ACE-0AD1B80CB89C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8FB6F939-EA97-4A43-A35B-1269E2D9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2EAA3677-AEF0-C142-8DF9-3ED268B45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6146800"/>
            <a:ext cx="10404475" cy="234950"/>
          </a:xfrm>
        </p:spPr>
        <p:txBody>
          <a:bodyPr/>
          <a:lstStyle>
            <a:lvl1pPr marL="0" indent="0">
              <a:buNone/>
              <a:defRPr sz="1000" i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1150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5" orient="horz" pos="3793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02 - sidebjael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B3EF7B4-4C0B-FD42-9FC1-AC9381535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199" y="368300"/>
            <a:ext cx="10367963" cy="565308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25005CB-F178-D04C-82A8-EC169DC9AD5E}"/>
              </a:ext>
            </a:extLst>
          </p:cNvPr>
          <p:cNvSpPr/>
          <p:nvPr userDrawn="1"/>
        </p:nvSpPr>
        <p:spPr>
          <a:xfrm rot="16200000">
            <a:off x="-3190875" y="3190875"/>
            <a:ext cx="6858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93050C59-A7B4-0A46-A01F-39B66DEC3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2E88494B-6815-F449-928D-329933305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0" y="6146800"/>
            <a:ext cx="10007600" cy="234950"/>
          </a:xfrm>
        </p:spPr>
        <p:txBody>
          <a:bodyPr/>
          <a:lstStyle>
            <a:lvl1pPr marL="0" indent="0">
              <a:buNone/>
              <a:defRPr sz="1000" i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1731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5" orient="horz" pos="3793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2571" y="1881188"/>
            <a:ext cx="4817229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B564D350-B121-E448-82B4-74EB9458E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32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2571" y="1881188"/>
            <a:ext cx="4817229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0A0A8CC8-7C9C-A948-ACF7-EE30DE268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533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85922"/>
            <a:ext cx="4824412" cy="1134903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0"/>
            <a:ext cx="5916612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7474D204-099B-2046-A10E-E1694D20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418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90" y="368300"/>
            <a:ext cx="4824412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844675"/>
            <a:ext cx="4824413" cy="417671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16612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4CAABC6F-67A9-044D-B7C2-309944A2B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56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62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2EB99F5-A45C-4B18-8888-A769CF6431A4}"/>
              </a:ext>
            </a:extLst>
          </p:cNvPr>
          <p:cNvSpPr/>
          <p:nvPr userDrawn="1"/>
        </p:nvSpPr>
        <p:spPr>
          <a:xfrm>
            <a:off x="737937" y="3581400"/>
            <a:ext cx="5699344" cy="29722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82ABECA-CC4A-4A9A-8B9C-09243D6AC604}"/>
              </a:ext>
            </a:extLst>
          </p:cNvPr>
          <p:cNvSpPr/>
          <p:nvPr userDrawn="1"/>
        </p:nvSpPr>
        <p:spPr>
          <a:xfrm>
            <a:off x="0" y="3581398"/>
            <a:ext cx="801666" cy="2972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B05EEB5-A15A-47BF-91F1-0C4DE063C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20" y="3616593"/>
            <a:ext cx="5006238" cy="2279737"/>
          </a:xfrm>
        </p:spPr>
        <p:txBody>
          <a:bodyPr lIns="0" tIns="0" rIns="0" bIns="0" anchor="b">
            <a:noAutofit/>
          </a:bodyPr>
          <a:lstStyle>
            <a:lvl1pPr algn="l">
              <a:defRPr sz="4000" cap="all" baseline="0">
                <a:solidFill>
                  <a:srgbClr val="142429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955B6BDD-3412-4EED-B9F2-9D320C2D3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54" y="5904180"/>
            <a:ext cx="5006238" cy="4885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6" name="Billede 15" descr="Et billede, der indeholder tegning, plade&#10;&#10;Automatisk genereret beskrivelse">
            <a:extLst>
              <a:ext uri="{FF2B5EF4-FFF2-40B4-BE49-F238E27FC236}">
                <a16:creationId xmlns:a16="http://schemas.microsoft.com/office/drawing/2014/main" id="{F8485A36-E78E-4D75-B95D-A3960DF2E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53" y="5732350"/>
            <a:ext cx="1898282" cy="83217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E562F36-759D-4FCA-BC47-E6952DA35EAF}"/>
              </a:ext>
            </a:extLst>
          </p:cNvPr>
          <p:cNvSpPr/>
          <p:nvPr userDrawn="1"/>
        </p:nvSpPr>
        <p:spPr>
          <a:xfrm>
            <a:off x="6437281" y="3581398"/>
            <a:ext cx="396656" cy="2972242"/>
          </a:xfrm>
          <a:prstGeom prst="rect">
            <a:avLst/>
          </a:prstGeom>
          <a:solidFill>
            <a:srgbClr val="DBE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5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0"/>
            <a:ext cx="5916612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E84708-7C27-F549-96A3-111E6AD0D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85922"/>
            <a:ext cx="4824412" cy="1134903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AB69DD0-DBAA-9449-9EE0-0F68319C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C29E80ED-2477-7E46-B34E-B8827F50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49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16612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23DFC9C-7AC3-3643-A817-C65684D13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90" y="368300"/>
            <a:ext cx="4824412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CCFC7310-D928-D441-8B5D-F7D7E74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844675"/>
            <a:ext cx="4824413" cy="417671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A2542083-2D04-CB4E-B358-3AA273538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08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62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4824412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728661"/>
            <a:ext cx="5184775" cy="308368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E5F151F5-867D-244A-ADBD-A1FF58410C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3FA9E3B-679A-0240-9F7D-2CE7F616EA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1983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A5604BEA-0BCF-4246-8478-5BC55F1871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8580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2D20BA20-AB44-0A45-9B20-03FEDF385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35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4824412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4824413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0158520-695D-1643-BDB6-1E14A7ABD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728661"/>
            <a:ext cx="5184775" cy="308368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E5F151F5-867D-244A-ADBD-A1FF58410C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E3FA9E3B-679A-0240-9F7D-2CE7F616EA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1983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A5604BEA-0BCF-4246-8478-5BC55F1871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8580" y="3938954"/>
            <a:ext cx="1620000" cy="20890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497E3652-4B81-4E44-8757-1E2E862D5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27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881188"/>
            <a:ext cx="48244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6" y="3190877"/>
            <a:ext cx="6858001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2571" y="1881188"/>
            <a:ext cx="48244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556AE5EA-C4F0-0D49-9C9A-7209459E0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0966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881188"/>
            <a:ext cx="48244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8" y="3190874"/>
            <a:ext cx="6858001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2571" y="1881188"/>
            <a:ext cx="48244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C318D85D-70C5-534D-A6D3-20132C563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60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6" y="3190877"/>
            <a:ext cx="6858001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DBC0C43-AFD7-9842-8819-06D45550E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200" y="1881188"/>
            <a:ext cx="4824413" cy="4500562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13E0BE01-B3E9-2649-AC80-00083D6A7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4290" y="1881188"/>
            <a:ext cx="4824413" cy="450056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C2B51B56-4939-9449-8BB1-62564865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38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 rot="16200000">
            <a:off x="-3190875" y="3190876"/>
            <a:ext cx="6858001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DBC0C43-AFD7-9842-8819-06D45550E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200" y="1881188"/>
            <a:ext cx="4824413" cy="450056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13E0BE01-B3E9-2649-AC80-00083D6A7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4290" y="1881188"/>
            <a:ext cx="4824413" cy="450056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FF0B4DFE-711E-2443-8E35-5654F4140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677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3727">
          <p15:clr>
            <a:srgbClr val="FBAE40"/>
          </p15:clr>
        </p15:guide>
        <p15:guide id="14" pos="395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73393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881188"/>
            <a:ext cx="30591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3746" y="1881188"/>
            <a:ext cx="3070067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A3B2146-0253-7742-97E0-29D41AF137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49938" y="1881188"/>
            <a:ext cx="3053759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CDF3128-EC63-C143-8777-1DCA22579AA8}"/>
              </a:ext>
            </a:extLst>
          </p:cNvPr>
          <p:cNvCxnSpPr>
            <a:cxnSpLocks/>
          </p:cNvCxnSpPr>
          <p:nvPr userDrawn="1"/>
        </p:nvCxnSpPr>
        <p:spPr>
          <a:xfrm>
            <a:off x="7838721" y="1881188"/>
            <a:ext cx="0" cy="4500562"/>
          </a:xfrm>
          <a:prstGeom prst="line">
            <a:avLst/>
          </a:prstGeom>
          <a:ln>
            <a:solidFill>
              <a:srgbClr val="14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34A18782-E3D8-7F4C-8F59-0FBD7201B811}"/>
              </a:ext>
            </a:extLst>
          </p:cNvPr>
          <p:cNvSpPr/>
          <p:nvPr userDrawn="1"/>
        </p:nvSpPr>
        <p:spPr>
          <a:xfrm rot="16200000">
            <a:off x="-3190876" y="3190877"/>
            <a:ext cx="6858001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8CB52DD1-590C-EE41-A503-009076A2A22B}"/>
              </a:ext>
            </a:extLst>
          </p:cNvPr>
          <p:cNvCxnSpPr>
            <a:cxnSpLocks/>
          </p:cNvCxnSpPr>
          <p:nvPr userDrawn="1"/>
        </p:nvCxnSpPr>
        <p:spPr>
          <a:xfrm>
            <a:off x="4364001" y="1881188"/>
            <a:ext cx="0" cy="4500562"/>
          </a:xfrm>
          <a:prstGeom prst="line">
            <a:avLst/>
          </a:prstGeom>
          <a:ln>
            <a:solidFill>
              <a:srgbClr val="14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slidenummer 5">
            <a:extLst>
              <a:ext uri="{FF2B5EF4-FFF2-40B4-BE49-F238E27FC236}">
                <a16:creationId xmlns:a16="http://schemas.microsoft.com/office/drawing/2014/main" id="{EB8E50BB-0645-F549-AFF8-92838795F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83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2615">
          <p15:clr>
            <a:srgbClr val="FBAE40"/>
          </p15:clr>
        </p15:guide>
        <p15:guide id="14" pos="2887">
          <p15:clr>
            <a:srgbClr val="FBAE40"/>
          </p15:clr>
        </p15:guide>
        <p15:guide id="15" pos="4815">
          <p15:clr>
            <a:srgbClr val="FBAE40"/>
          </p15:clr>
        </p15:guide>
        <p15:guide id="16" pos="506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73393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881188"/>
            <a:ext cx="3059113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100BF19-022F-2943-8BE7-C5C2B26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3746" y="1881188"/>
            <a:ext cx="3070067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A3B2146-0253-7742-97E0-29D41AF137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49938" y="1881188"/>
            <a:ext cx="3053759" cy="450056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4A18782-E3D8-7F4C-8F59-0FBD7201B811}"/>
              </a:ext>
            </a:extLst>
          </p:cNvPr>
          <p:cNvSpPr/>
          <p:nvPr userDrawn="1"/>
        </p:nvSpPr>
        <p:spPr>
          <a:xfrm rot="16200000">
            <a:off x="-3190876" y="3190877"/>
            <a:ext cx="6858001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08D2B47-52F5-444F-BD88-E87022486860}"/>
              </a:ext>
            </a:extLst>
          </p:cNvPr>
          <p:cNvCxnSpPr>
            <a:cxnSpLocks/>
          </p:cNvCxnSpPr>
          <p:nvPr userDrawn="1"/>
        </p:nvCxnSpPr>
        <p:spPr>
          <a:xfrm>
            <a:off x="7838721" y="1881188"/>
            <a:ext cx="0" cy="4500562"/>
          </a:xfrm>
          <a:prstGeom prst="line">
            <a:avLst/>
          </a:prstGeom>
          <a:ln>
            <a:solidFill>
              <a:srgbClr val="14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2DE97AA-5B8B-7545-A785-147659772461}"/>
              </a:ext>
            </a:extLst>
          </p:cNvPr>
          <p:cNvCxnSpPr>
            <a:cxnSpLocks/>
          </p:cNvCxnSpPr>
          <p:nvPr userDrawn="1"/>
        </p:nvCxnSpPr>
        <p:spPr>
          <a:xfrm>
            <a:off x="4364001" y="1881188"/>
            <a:ext cx="0" cy="4500562"/>
          </a:xfrm>
          <a:prstGeom prst="line">
            <a:avLst/>
          </a:prstGeom>
          <a:ln>
            <a:solidFill>
              <a:srgbClr val="14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slidenummer 5">
            <a:extLst>
              <a:ext uri="{FF2B5EF4-FFF2-40B4-BE49-F238E27FC236}">
                <a16:creationId xmlns:a16="http://schemas.microsoft.com/office/drawing/2014/main" id="{134EC705-014D-FB48-8F89-CD759B0A4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881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  <p15:guide id="13" pos="2615">
          <p15:clr>
            <a:srgbClr val="FBAE40"/>
          </p15:clr>
        </p15:guide>
        <p15:guide id="14" pos="2887">
          <p15:clr>
            <a:srgbClr val="FBAE40"/>
          </p15:clr>
        </p15:guide>
        <p15:guide id="15" pos="4815">
          <p15:clr>
            <a:srgbClr val="FBAE40"/>
          </p15:clr>
        </p15:guide>
        <p15:guide id="16" pos="5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622E8A5-7BB8-4032-BA17-42EFD71EC2A9}"/>
              </a:ext>
            </a:extLst>
          </p:cNvPr>
          <p:cNvSpPr/>
          <p:nvPr userDrawn="1"/>
        </p:nvSpPr>
        <p:spPr>
          <a:xfrm>
            <a:off x="737937" y="3581400"/>
            <a:ext cx="5699344" cy="29722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E30720-8652-1348-B670-46305900E239}"/>
              </a:ext>
            </a:extLst>
          </p:cNvPr>
          <p:cNvSpPr/>
          <p:nvPr userDrawn="1"/>
        </p:nvSpPr>
        <p:spPr>
          <a:xfrm>
            <a:off x="0" y="3581398"/>
            <a:ext cx="801666" cy="2972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662570-5D62-3448-AA26-E3F5465BA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20" y="3616593"/>
            <a:ext cx="5006238" cy="2279737"/>
          </a:xfrm>
        </p:spPr>
        <p:txBody>
          <a:bodyPr lIns="0" tIns="0" rIns="0" bIns="0" anchor="b">
            <a:noAutofit/>
          </a:bodyPr>
          <a:lstStyle>
            <a:lvl1pPr algn="l">
              <a:defRPr sz="4000" cap="all" baseline="0">
                <a:solidFill>
                  <a:srgbClr val="142429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8087C0-6077-C743-A541-EAD159F27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54" y="5904180"/>
            <a:ext cx="5006238" cy="4885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4" name="Billede 13" descr="Et billede, der indeholder tegning, plade&#10;&#10;Automatisk genereret beskrivelse">
            <a:extLst>
              <a:ext uri="{FF2B5EF4-FFF2-40B4-BE49-F238E27FC236}">
                <a16:creationId xmlns:a16="http://schemas.microsoft.com/office/drawing/2014/main" id="{7AD6FAE7-BA72-8348-873C-1D8CC68E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53" y="5732350"/>
            <a:ext cx="1898282" cy="83217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2F53ABA-B885-4CE6-AF6B-F9CC5D3EE183}"/>
              </a:ext>
            </a:extLst>
          </p:cNvPr>
          <p:cNvSpPr/>
          <p:nvPr userDrawn="1"/>
        </p:nvSpPr>
        <p:spPr>
          <a:xfrm>
            <a:off x="6437281" y="3581398"/>
            <a:ext cx="396656" cy="2972242"/>
          </a:xfrm>
          <a:prstGeom prst="rect">
            <a:avLst/>
          </a:prstGeom>
          <a:solidFill>
            <a:srgbClr val="DBE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92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pdel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32AFAC7-AEF0-A54C-8322-005AB3C73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102" y="719660"/>
            <a:ext cx="8659796" cy="2279737"/>
          </a:xfrm>
          <a:noFill/>
        </p:spPr>
        <p:txBody>
          <a:bodyPr lIns="0" tIns="0" rIns="0" bIns="0" anchor="b">
            <a:noAutofit/>
          </a:bodyPr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91B4B911-9D2D-A04D-80CA-E51EA78C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102" y="3249918"/>
            <a:ext cx="8659796" cy="488516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12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pdeler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32AFAC7-AEF0-A54C-8322-005AB3C73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102" y="719660"/>
            <a:ext cx="8659796" cy="2279737"/>
          </a:xfrm>
          <a:noFill/>
        </p:spPr>
        <p:txBody>
          <a:bodyPr lIns="0" tIns="0" rIns="0" bIns="0"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91B4B911-9D2D-A04D-80CA-E51EA78C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102" y="3249918"/>
            <a:ext cx="8659796" cy="488516"/>
          </a:xfr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87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31B7FE-4D11-4240-A57D-2AE91B5F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49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01 -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4130675"/>
            <a:ext cx="10007601" cy="189071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31B7FE-4D11-4240-A57D-2AE91B5F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tabel 4">
            <a:extLst>
              <a:ext uri="{FF2B5EF4-FFF2-40B4-BE49-F238E27FC236}">
                <a16:creationId xmlns:a16="http://schemas.microsoft.com/office/drawing/2014/main" id="{EC3EF0AE-5F54-084E-92CA-AFD85228513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92200" y="1881187"/>
            <a:ext cx="10007600" cy="204787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04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1 - lil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140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1E169B-8BA0-FE4F-A196-68B2E74EA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891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1402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6ED1A3-B1D4-584E-A040-EC81D0DC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29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 userDrawn="1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02 -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6ED1A3-B1D4-584E-A040-EC81D0DC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78930688-9E32-4E4D-98D6-B7D1EF3C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4130675"/>
            <a:ext cx="10007601" cy="189071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tabel 4">
            <a:extLst>
              <a:ext uri="{FF2B5EF4-FFF2-40B4-BE49-F238E27FC236}">
                <a16:creationId xmlns:a16="http://schemas.microsoft.com/office/drawing/2014/main" id="{53DF490C-821E-F649-8AD7-CB10062B4E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92200" y="1881187"/>
            <a:ext cx="10007600" cy="204787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961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02 - lil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3EB5F-DD54-EF48-8CDF-C51D541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368300"/>
            <a:ext cx="10007600" cy="1152525"/>
          </a:xfrm>
        </p:spPr>
        <p:txBody>
          <a:bodyPr lIns="0" tIns="0" rIns="0" bIns="0" anchor="b" anchorCtr="0">
            <a:noAutofit/>
          </a:bodyPr>
          <a:lstStyle/>
          <a:p>
            <a:r>
              <a:rPr lang="da-DK" dirty="0"/>
              <a:t>Klik for at redigere titeltypografien i masteren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9C614-B0BD-8745-ABD0-2C8E66F8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199" y="1881188"/>
            <a:ext cx="10007601" cy="4140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E8B0A6-68B8-7B48-8729-C176F65607D8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F2F35B-920F-244A-AE44-286261B81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600" y="6381750"/>
            <a:ext cx="27432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4869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93">
          <p15:clr>
            <a:srgbClr val="FBAE40"/>
          </p15:clr>
        </p15:guide>
        <p15:guide id="7" orient="horz" pos="1185">
          <p15:clr>
            <a:srgbClr val="FBAE40"/>
          </p15:clr>
        </p15:guide>
        <p15:guide id="8" pos="688">
          <p15:clr>
            <a:srgbClr val="FBAE40"/>
          </p15:clr>
        </p15:guide>
        <p15:guide id="9" pos="6992">
          <p15:clr>
            <a:srgbClr val="FBAE40"/>
          </p15:clr>
        </p15:guide>
        <p15:guide id="10" pos="438">
          <p15:clr>
            <a:srgbClr val="FBAE40"/>
          </p15:clr>
        </p15:guide>
        <p15:guide id="11" pos="7219">
          <p15:clr>
            <a:srgbClr val="FBAE40"/>
          </p15:clr>
        </p15:guide>
        <p15:guide id="12" orient="horz" pos="2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2F7C9C-E4D9-E94D-8AB1-2EF9895A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FF2A17-4F4F-904E-B4AB-2D80E05D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CE1351-C484-7E41-9BEB-4569FEE1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367-5BF9-A746-B5AC-94FF6F431EF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12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1" r:id="rId3"/>
    <p:sldLayoutId id="2147483650" r:id="rId4"/>
    <p:sldLayoutId id="2147483676" r:id="rId5"/>
    <p:sldLayoutId id="2147483674" r:id="rId6"/>
    <p:sldLayoutId id="2147483651" r:id="rId7"/>
    <p:sldLayoutId id="2147483677" r:id="rId8"/>
    <p:sldLayoutId id="2147483675" r:id="rId9"/>
    <p:sldLayoutId id="2147483652" r:id="rId10"/>
    <p:sldLayoutId id="2147483653" r:id="rId11"/>
    <p:sldLayoutId id="2147483665" r:id="rId12"/>
    <p:sldLayoutId id="2147483678" r:id="rId13"/>
    <p:sldLayoutId id="2147483666" r:id="rId14"/>
    <p:sldLayoutId id="2147483679" r:id="rId15"/>
    <p:sldLayoutId id="2147483654" r:id="rId16"/>
    <p:sldLayoutId id="2147483657" r:id="rId17"/>
    <p:sldLayoutId id="2147483662" r:id="rId18"/>
    <p:sldLayoutId id="2147483672" r:id="rId19"/>
    <p:sldLayoutId id="2147483663" r:id="rId20"/>
    <p:sldLayoutId id="2147483673" r:id="rId21"/>
    <p:sldLayoutId id="2147483667" r:id="rId22"/>
    <p:sldLayoutId id="2147483668" r:id="rId23"/>
    <p:sldLayoutId id="2147483655" r:id="rId24"/>
    <p:sldLayoutId id="2147483658" r:id="rId25"/>
    <p:sldLayoutId id="2147483669" r:id="rId26"/>
    <p:sldLayoutId id="2147483670" r:id="rId27"/>
    <p:sldLayoutId id="2147483656" r:id="rId28"/>
    <p:sldLayoutId id="2147483659" r:id="rId29"/>
    <p:sldLayoutId id="2147483660" r:id="rId30"/>
    <p:sldLayoutId id="2147483661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A3BA-A9DC-0344-71AD-1B5BBC02A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20" y="3624443"/>
            <a:ext cx="5006238" cy="2279737"/>
          </a:xfrm>
        </p:spPr>
        <p:txBody>
          <a:bodyPr/>
          <a:lstStyle/>
          <a:p>
            <a:r>
              <a:rPr lang="da-DK" dirty="0"/>
              <a:t>Modtagelse af asbest på genbrugspladser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32E1B99-6E5C-925A-08C5-E9D28ABE0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43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BB7FB-AEE6-E61F-2BBF-95CBA1E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4D576295-3589-624A-4F98-B148721CCC88}"/>
              </a:ext>
            </a:extLst>
          </p:cNvPr>
          <p:cNvSpPr txBox="1">
            <a:spLocks/>
          </p:cNvSpPr>
          <p:nvPr/>
        </p:nvSpPr>
        <p:spPr>
          <a:xfrm>
            <a:off x="251460" y="1003099"/>
            <a:ext cx="11689080" cy="451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</a:t>
            </a:r>
            <a:r>
              <a:rPr kumimoji="0" lang="da-DK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modtage asbest på genbrugspladserne? 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Ensretning i forhold til andre kommuner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Eksisterende</a:t>
            </a: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ordning giver ikke den kundeservice vi ønsker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Utilfredse kunder i på Deponiet</a:t>
            </a:r>
            <a:r>
              <a:rPr kumimoji="0" lang="da-DK" sz="20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Skårup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Utilfredse kunder på genbrugspladserne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Utilfredse medarbejdere på genbrugspladserne (Det er svært at argumentere for ordningen)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Ressourceforbrug i Skårup (udvidet åbningstid for et gennemsnit på 6-7 kunder om ugen)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har gjort det svært for kunderne: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Ikke korrekt håndtering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F770AD-A89C-6C34-48B0-3755585D4B45}"/>
              </a:ext>
            </a:extLst>
          </p:cNvPr>
          <p:cNvSpPr txBox="1"/>
          <p:nvPr/>
        </p:nvSpPr>
        <p:spPr>
          <a:xfrm>
            <a:off x="4395188" y="4691310"/>
            <a:ext cx="352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Skov og grøftekanter</a:t>
            </a:r>
          </a:p>
          <a:p>
            <a:r>
              <a:rPr lang="da-DK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I andre fraktioner</a:t>
            </a:r>
          </a:p>
          <a:p>
            <a:r>
              <a:rPr lang="da-DK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Afleveres uden for kommunen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9BE2FED-7DFC-E16B-0726-250F667E913A}"/>
              </a:ext>
            </a:extLst>
          </p:cNvPr>
          <p:cNvCxnSpPr/>
          <p:nvPr/>
        </p:nvCxnSpPr>
        <p:spPr>
          <a:xfrm>
            <a:off x="6431979" y="5172548"/>
            <a:ext cx="512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FC22E1D4-FA32-5CD0-930F-79D83518FFD5}"/>
              </a:ext>
            </a:extLst>
          </p:cNvPr>
          <p:cNvCxnSpPr/>
          <p:nvPr/>
        </p:nvCxnSpPr>
        <p:spPr>
          <a:xfrm>
            <a:off x="3693896" y="5446357"/>
            <a:ext cx="512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4333A0E-0097-062C-A61B-5BC621B7DF4C}"/>
              </a:ext>
            </a:extLst>
          </p:cNvPr>
          <p:cNvCxnSpPr/>
          <p:nvPr/>
        </p:nvCxnSpPr>
        <p:spPr>
          <a:xfrm>
            <a:off x="3685031" y="4875010"/>
            <a:ext cx="512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B3BF54B4-3BE4-7D28-9CC9-2FD63ABA1D1D}"/>
              </a:ext>
            </a:extLst>
          </p:cNvPr>
          <p:cNvCxnSpPr/>
          <p:nvPr/>
        </p:nvCxnSpPr>
        <p:spPr>
          <a:xfrm>
            <a:off x="3693896" y="5159071"/>
            <a:ext cx="512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1F8DE460-D04F-62A7-F8FB-666BD7AD552B}"/>
              </a:ext>
            </a:extLst>
          </p:cNvPr>
          <p:cNvSpPr txBox="1"/>
          <p:nvPr/>
        </p:nvSpPr>
        <p:spPr>
          <a:xfrm>
            <a:off x="7246046" y="4978990"/>
            <a:ext cx="418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Arbejdsmiljøet ikke håndteret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EAA72EF-85DB-47B4-6308-9A93D057AFE9}"/>
              </a:ext>
            </a:extLst>
          </p:cNvPr>
          <p:cNvSpPr txBox="1"/>
          <p:nvPr/>
        </p:nvSpPr>
        <p:spPr>
          <a:xfrm>
            <a:off x="9338498" y="57884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Januar 2020</a:t>
            </a:r>
          </a:p>
        </p:txBody>
      </p:sp>
    </p:spTree>
    <p:extLst>
      <p:ext uri="{BB962C8B-B14F-4D97-AF65-F5344CB8AC3E}">
        <p14:creationId xmlns:p14="http://schemas.microsoft.com/office/powerpoint/2010/main" val="34896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BB7FB-AEE6-E61F-2BBF-95CBA1E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192FCA6-665B-377E-F7B2-CEDFEDB7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71728"/>
            <a:ext cx="11338560" cy="523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/>
              <a:t>Hvordan implementeres det?</a:t>
            </a:r>
          </a:p>
          <a:p>
            <a:endParaRPr lang="da-DK" sz="2400" dirty="0"/>
          </a:p>
          <a:p>
            <a:r>
              <a:rPr lang="da-DK" sz="2400" dirty="0"/>
              <a:t>Det kræver:</a:t>
            </a:r>
            <a:endParaRPr lang="da-DK" sz="2000" dirty="0"/>
          </a:p>
          <a:p>
            <a:pPr lvl="1">
              <a:buFontTx/>
              <a:buChar char="-"/>
            </a:pPr>
            <a:r>
              <a:rPr lang="da-DK" sz="2000" dirty="0">
                <a:solidFill>
                  <a:schemeClr val="bg2">
                    <a:lumMod val="50000"/>
                  </a:schemeClr>
                </a:solidFill>
              </a:rPr>
              <a:t>Lovkrav om en asbest APV der redegør for risikoen ved arbejdet</a:t>
            </a:r>
          </a:p>
          <a:p>
            <a:pPr lvl="1">
              <a:buFontTx/>
              <a:buChar char="-"/>
            </a:pPr>
            <a:r>
              <a:rPr lang="da-DK" sz="2000" dirty="0">
                <a:solidFill>
                  <a:schemeClr val="bg2">
                    <a:lumMod val="50000"/>
                  </a:schemeClr>
                </a:solidFill>
              </a:rPr>
              <a:t>En tydelig driftsinstruks, så ingen medarbejdere er i tvivl om, hvordan vi skal håndtere asbest på genbrugspladserne</a:t>
            </a:r>
          </a:p>
          <a:p>
            <a:pPr lvl="1">
              <a:buFontTx/>
              <a:buChar char="-"/>
            </a:pPr>
            <a:r>
              <a:rPr lang="da-DK" sz="2000" dirty="0">
                <a:solidFill>
                  <a:schemeClr val="bg2">
                    <a:lumMod val="50000"/>
                  </a:schemeClr>
                </a:solidFill>
              </a:rPr>
              <a:t>En ny indretning der imødekommer kravene til håndtering: Arbejdsgruppe nedsat med medarbejdere.</a:t>
            </a:r>
          </a:p>
          <a:p>
            <a:pPr lvl="1">
              <a:buFontTx/>
              <a:buChar char="-"/>
            </a:pPr>
            <a:r>
              <a:rPr lang="da-DK" sz="2000" dirty="0">
                <a:solidFill>
                  <a:schemeClr val="bg2">
                    <a:lumMod val="50000"/>
                  </a:schemeClr>
                </a:solidFill>
              </a:rPr>
              <a:t>Et tillæg til den eksisterende miljøgodkendelse af pladsen fra kommunen </a:t>
            </a:r>
          </a:p>
          <a:p>
            <a:pPr marL="457200" lvl="1" indent="0">
              <a:buNone/>
            </a:pPr>
            <a:endParaRPr lang="da-DK" sz="2400" dirty="0"/>
          </a:p>
          <a:p>
            <a:r>
              <a:rPr lang="da-DK" sz="2400" dirty="0"/>
              <a:t>Kvalitetssikring af den nye ordning fra et arbejdsmiljøperspektiv</a:t>
            </a:r>
            <a:endParaRPr lang="da-DK" sz="2100" dirty="0"/>
          </a:p>
          <a:p>
            <a:pPr marL="0" indent="0">
              <a:buNone/>
            </a:pPr>
            <a:r>
              <a:rPr lang="da-DK" sz="2100" dirty="0"/>
              <a:t>	</a:t>
            </a:r>
            <a:r>
              <a:rPr lang="da-DK" sz="2100" dirty="0">
                <a:solidFill>
                  <a:schemeClr val="bg2">
                    <a:lumMod val="50000"/>
                  </a:schemeClr>
                </a:solidFill>
              </a:rPr>
              <a:t>Inddragelse af ekstern ekspert som skal gennemgå: APV, driftsinstruks, den praktiske 	indretning og svare på spørgsmål fra medarbejderne. </a:t>
            </a:r>
          </a:p>
        </p:txBody>
      </p:sp>
    </p:spTree>
    <p:extLst>
      <p:ext uri="{BB962C8B-B14F-4D97-AF65-F5344CB8AC3E}">
        <p14:creationId xmlns:p14="http://schemas.microsoft.com/office/powerpoint/2010/main" val="6068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BB7FB-AEE6-E61F-2BBF-95CBA1E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2FCF43E-86A6-9E47-7F9C-BEBB0EDD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394"/>
            <a:ext cx="12192000" cy="5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BB7FB-AEE6-E61F-2BBF-95CBA1E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192FCA6-665B-377E-F7B2-CEDFEDB7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71728"/>
            <a:ext cx="11338560" cy="523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/>
              <a:t>Etablering af ordningen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8B3958-9673-31D3-0FAB-DE3C2335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588" y="267854"/>
            <a:ext cx="4207335" cy="6040581"/>
          </a:xfrm>
          <a:prstGeom prst="rect">
            <a:avLst/>
          </a:prstGeom>
        </p:spPr>
      </p:pic>
      <p:pic>
        <p:nvPicPr>
          <p:cNvPr id="3" name="B1DBF8A7-12FE-425B-8DC6-513011E4FF9F" descr="IMG_6711.jpg">
            <a:extLst>
              <a:ext uri="{FF2B5EF4-FFF2-40B4-BE49-F238E27FC236}">
                <a16:creationId xmlns:a16="http://schemas.microsoft.com/office/drawing/2014/main" id="{861A7834-2050-7365-A0EE-3EBF702D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8" y="975268"/>
            <a:ext cx="3876278" cy="51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7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BB7FB-AEE6-E61F-2BBF-95CBA1E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192FCA6-665B-377E-F7B2-CEDFEDB7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71728"/>
            <a:ext cx="11338560" cy="523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/>
              <a:t>Etablering af ordningen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1026" name="B1DBF8A7-12FE-425B-8DC6-513011E4FF9F" descr="IMG_6711.jpg">
            <a:extLst>
              <a:ext uri="{FF2B5EF4-FFF2-40B4-BE49-F238E27FC236}">
                <a16:creationId xmlns:a16="http://schemas.microsoft.com/office/drawing/2014/main" id="{529A5750-076F-F2B6-C481-7C8D696C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1033991"/>
            <a:ext cx="3876278" cy="51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D1B678EC-E6C1-4962-8B14-190B934B2682" descr="IMG_6712.jpg">
            <a:extLst>
              <a:ext uri="{FF2B5EF4-FFF2-40B4-BE49-F238E27FC236}">
                <a16:creationId xmlns:a16="http://schemas.microsoft.com/office/drawing/2014/main" id="{7C01DE40-6708-7C8A-DE95-1D063AD2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22" y="1031893"/>
            <a:ext cx="3136882" cy="51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1B806238-4746-46EA-9B5E-C0E69E0F939C" descr="IMG_6713.jpg">
            <a:extLst>
              <a:ext uri="{FF2B5EF4-FFF2-40B4-BE49-F238E27FC236}">
                <a16:creationId xmlns:a16="http://schemas.microsoft.com/office/drawing/2014/main" id="{13DA929A-9959-5D6A-6B54-0E740271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12" y="1115736"/>
            <a:ext cx="3813396" cy="508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0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58CF8-5D3A-28E7-753B-FE0F9DFE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0"/>
            <a:ext cx="10007600" cy="1152525"/>
          </a:xfrm>
        </p:spPr>
        <p:txBody>
          <a:bodyPr/>
          <a:lstStyle/>
          <a:p>
            <a:r>
              <a:rPr lang="da-DK" dirty="0"/>
              <a:t>Afhentning af asbest hos kunden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F75EAE-6D52-B1B3-4573-8E83FBBB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F5367-5BF9-A746-B5AC-94FF6F431EFE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F93030-CFF6-4086-CE30-56F2231E6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2" y="1823172"/>
            <a:ext cx="5865091" cy="33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BB06D40-F462-EA70-3B28-01405E7C1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52"/>
          <a:stretch/>
        </p:blipFill>
        <p:spPr>
          <a:xfrm>
            <a:off x="145761" y="1823172"/>
            <a:ext cx="5590021" cy="20478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867CC89-C322-0646-4E75-591FA5622F38}"/>
              </a:ext>
            </a:extLst>
          </p:cNvPr>
          <p:cNvSpPr txBox="1"/>
          <p:nvPr/>
        </p:nvSpPr>
        <p:spPr>
          <a:xfrm>
            <a:off x="295564" y="5139367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Antal afhentninger</a:t>
            </a:r>
          </a:p>
          <a:p>
            <a:r>
              <a:rPr lang="da-DK" dirty="0"/>
              <a:t>2021: 331 store. 56 små.</a:t>
            </a:r>
          </a:p>
          <a:p>
            <a:r>
              <a:rPr lang="da-DK" dirty="0"/>
              <a:t>2022: 333 store. 48 små.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CA00D55-C2AF-3384-1E37-EA83F45EECAF}"/>
              </a:ext>
            </a:extLst>
          </p:cNvPr>
          <p:cNvSpPr txBox="1"/>
          <p:nvPr/>
        </p:nvSpPr>
        <p:spPr>
          <a:xfrm>
            <a:off x="295564" y="4043542"/>
            <a:ext cx="359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stilles samme krav til indpakning af plader i kraftig tæt plast</a:t>
            </a:r>
          </a:p>
        </p:txBody>
      </p:sp>
    </p:spTree>
    <p:extLst>
      <p:ext uri="{BB962C8B-B14F-4D97-AF65-F5344CB8AC3E}">
        <p14:creationId xmlns:p14="http://schemas.microsoft.com/office/powerpoint/2010/main" val="373673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NOSYD">
      <a:dk1>
        <a:srgbClr val="000000"/>
      </a:dk1>
      <a:lt1>
        <a:srgbClr val="FFFFFF"/>
      </a:lt1>
      <a:dk2>
        <a:srgbClr val="2D3841"/>
      </a:dk2>
      <a:lt2>
        <a:srgbClr val="FFFFFF"/>
      </a:lt2>
      <a:accent1>
        <a:srgbClr val="2D3841"/>
      </a:accent1>
      <a:accent2>
        <a:srgbClr val="5A7082"/>
      </a:accent2>
      <a:accent3>
        <a:srgbClr val="DBE09D"/>
      </a:accent3>
      <a:accent4>
        <a:srgbClr val="BBC68E"/>
      </a:accent4>
      <a:accent5>
        <a:srgbClr val="B4C232"/>
      </a:accent5>
      <a:accent6>
        <a:srgbClr val="DB8D1C"/>
      </a:accent6>
      <a:hlink>
        <a:srgbClr val="B4C232"/>
      </a:hlink>
      <a:folHlink>
        <a:srgbClr val="9B9F71"/>
      </a:folHlink>
    </a:clrScheme>
    <a:fontScheme name="Renosyd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nosyd PowerPoint 2020" id="{D8AC72C7-64A4-4A89-BCBB-0B3F87D47FD0}" vid="{524490A9-6FA2-4A11-886B-7606CAE0096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9c1eb6-0aa8-4ca6-a7e2-a5a85e8eb507">
      <Terms xmlns="http://schemas.microsoft.com/office/infopath/2007/PartnerControls"/>
    </lcf76f155ced4ddcb4097134ff3c332f>
    <TaxCatchAll xmlns="d6cda766-0f2a-4a1c-b5b6-24c2ac27171b" xsi:nil="true"/>
  </documentManagement>
</p:properties>
</file>

<file path=customXml/itemProps1.xml><?xml version="1.0" encoding="utf-8"?>
<ds:datastoreItem xmlns:ds="http://schemas.openxmlformats.org/officeDocument/2006/customXml" ds:itemID="{143F0944-611C-468C-A811-FBCCF9C22373}"/>
</file>

<file path=customXml/itemProps2.xml><?xml version="1.0" encoding="utf-8"?>
<ds:datastoreItem xmlns:ds="http://schemas.openxmlformats.org/officeDocument/2006/customXml" ds:itemID="{E3A46593-2050-4C89-A39F-CF210B503270}"/>
</file>

<file path=customXml/itemProps3.xml><?xml version="1.0" encoding="utf-8"?>
<ds:datastoreItem xmlns:ds="http://schemas.openxmlformats.org/officeDocument/2006/customXml" ds:itemID="{1BF536E1-4FCB-4847-9389-C0E4114A7038}"/>
</file>

<file path=docProps/app.xml><?xml version="1.0" encoding="utf-8"?>
<Properties xmlns="http://schemas.openxmlformats.org/officeDocument/2006/extended-properties" xmlns:vt="http://schemas.openxmlformats.org/officeDocument/2006/docPropsVTypes">
  <Template>Renosyd PowerPoint 2020</Template>
  <TotalTime>100</TotalTime>
  <Words>232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Calibri</vt:lpstr>
      <vt:lpstr>Titillium Web SemiBold</vt:lpstr>
      <vt:lpstr>Arial</vt:lpstr>
      <vt:lpstr>Titillium Web</vt:lpstr>
      <vt:lpstr>Office-tema</vt:lpstr>
      <vt:lpstr>Modtagelse af asbest på genbrugspladser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Afhentning af asbest hos kunden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Edberg</dc:creator>
  <cp:lastModifiedBy>Nana Winkler</cp:lastModifiedBy>
  <cp:revision>9</cp:revision>
  <dcterms:created xsi:type="dcterms:W3CDTF">2022-01-26T08:30:13Z</dcterms:created>
  <dcterms:modified xsi:type="dcterms:W3CDTF">2022-10-13T05:06:51Z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0x010100FA48F2AF32DCC44E96CEB0E0E9E056C2</vt:lpwstr>
  </property>
</Properties>
</file>