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K2D" panose="020B0604020202020204" charset="-34"/>
      <p:regular r:id="rId19"/>
      <p:bold r:id="rId20"/>
      <p:italic r:id="rId21"/>
      <p:boldItalic r:id="rId22"/>
    </p:embeddedFont>
    <p:embeddedFont>
      <p:font typeface="K2D Light" panose="020B0604020202020204" charset="-34"/>
      <p:regular r:id="rId23"/>
      <p:italic r:id="rId24"/>
    </p:embeddedFont>
    <p:embeddedFont>
      <p:font typeface="K2D Medium" panose="020B0604020202020204" charset="-34"/>
      <p:regular r:id="rId25"/>
      <p:italic r:id="rId26"/>
    </p:embeddedFont>
  </p:embeddedFontLst>
  <p:defaultTextStyle>
    <a:defPPr>
      <a:defRPr lang="da-DK"/>
    </a:defPPr>
    <a:lvl1pPr marL="0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1pPr>
    <a:lvl2pPr marL="692600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2pPr>
    <a:lvl3pPr marL="1385196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3pPr>
    <a:lvl4pPr marL="2077799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4pPr>
    <a:lvl5pPr marL="2770396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5pPr>
    <a:lvl6pPr marL="3462995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6pPr>
    <a:lvl7pPr marL="4155591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7pPr>
    <a:lvl8pPr marL="4848193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8pPr>
    <a:lvl9pPr marL="5540793" algn="l" defTabSz="1385196" rtl="0" eaLnBrk="1" latinLnBrk="0" hangingPunct="1">
      <a:defRPr sz="27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3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9A8D0-6212-445F-ADD6-3DA42FE363B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1C5B877-B0D4-45F8-8508-66A9DA2D0AFD}">
      <dgm:prSet phldrT="[Tekst]"/>
      <dgm:spPr/>
      <dgm:t>
        <a:bodyPr/>
        <a:lstStyle/>
        <a:p>
          <a:r>
            <a:rPr lang="da-DK" dirty="0"/>
            <a:t>September-oktober 2022 - Pilotprojekt</a:t>
          </a:r>
        </a:p>
      </dgm:t>
    </dgm:pt>
    <dgm:pt modelId="{AA8B016C-F904-4C17-8E22-5EF00998AB40}" type="parTrans" cxnId="{C5955363-6E02-45EF-8198-A106434368ED}">
      <dgm:prSet/>
      <dgm:spPr/>
      <dgm:t>
        <a:bodyPr/>
        <a:lstStyle/>
        <a:p>
          <a:endParaRPr lang="da-DK"/>
        </a:p>
      </dgm:t>
    </dgm:pt>
    <dgm:pt modelId="{76712BDF-27B6-4DB6-A895-0C6EB27527D8}" type="sibTrans" cxnId="{C5955363-6E02-45EF-8198-A106434368ED}">
      <dgm:prSet/>
      <dgm:spPr/>
      <dgm:t>
        <a:bodyPr/>
        <a:lstStyle/>
        <a:p>
          <a:endParaRPr lang="da-DK"/>
        </a:p>
      </dgm:t>
    </dgm:pt>
    <dgm:pt modelId="{A1DD0DE5-46FB-405B-941F-85A7BD24BFE9}">
      <dgm:prSet phldrT="[Tekst]"/>
      <dgm:spPr/>
      <dgm:t>
        <a:bodyPr/>
        <a:lstStyle/>
        <a:p>
          <a:r>
            <a:rPr lang="da-DK" dirty="0"/>
            <a:t>November 2022 - Pilotprojekt</a:t>
          </a:r>
        </a:p>
      </dgm:t>
    </dgm:pt>
    <dgm:pt modelId="{60E27AEB-5DD8-42E6-BC98-1F7AC1F756ED}" type="parTrans" cxnId="{6836F157-5955-4F51-B813-998015A76C7C}">
      <dgm:prSet/>
      <dgm:spPr/>
      <dgm:t>
        <a:bodyPr/>
        <a:lstStyle/>
        <a:p>
          <a:endParaRPr lang="da-DK"/>
        </a:p>
      </dgm:t>
    </dgm:pt>
    <dgm:pt modelId="{5082884D-E076-4BC4-BB44-1B9827825B43}" type="sibTrans" cxnId="{6836F157-5955-4F51-B813-998015A76C7C}">
      <dgm:prSet/>
      <dgm:spPr/>
      <dgm:t>
        <a:bodyPr/>
        <a:lstStyle/>
        <a:p>
          <a:endParaRPr lang="da-DK"/>
        </a:p>
      </dgm:t>
    </dgm:pt>
    <dgm:pt modelId="{0A05E402-660F-47D5-98AC-9F757C5FC89C}">
      <dgm:prSet phldrT="[Tekst]"/>
      <dgm:spPr/>
      <dgm:t>
        <a:bodyPr/>
        <a:lstStyle/>
        <a:p>
          <a:r>
            <a:rPr lang="da-DK" dirty="0"/>
            <a:t>Januar 2023 – Permanent ordning</a:t>
          </a:r>
        </a:p>
      </dgm:t>
    </dgm:pt>
    <dgm:pt modelId="{4EBDC479-8CFB-4D88-9268-3CBE3726934B}" type="parTrans" cxnId="{F09959D3-244C-4B0B-8FA1-BF3E77FF5E46}">
      <dgm:prSet/>
      <dgm:spPr/>
      <dgm:t>
        <a:bodyPr/>
        <a:lstStyle/>
        <a:p>
          <a:endParaRPr lang="da-DK"/>
        </a:p>
      </dgm:t>
    </dgm:pt>
    <dgm:pt modelId="{5E2BD4B6-6AAC-4CF9-9BAD-5D358DACE3A4}" type="sibTrans" cxnId="{F09959D3-244C-4B0B-8FA1-BF3E77FF5E46}">
      <dgm:prSet/>
      <dgm:spPr/>
      <dgm:t>
        <a:bodyPr/>
        <a:lstStyle/>
        <a:p>
          <a:endParaRPr lang="da-DK"/>
        </a:p>
      </dgm:t>
    </dgm:pt>
    <dgm:pt modelId="{B21A1EB3-E701-43AF-BD36-839177BDC74F}">
      <dgm:prSet/>
      <dgm:spPr/>
      <dgm:t>
        <a:bodyPr/>
        <a:lstStyle/>
        <a:p>
          <a:r>
            <a:rPr lang="da-DK" dirty="0"/>
            <a:t>Der kan bestilles afhentning ved privatgrunde</a:t>
          </a:r>
        </a:p>
      </dgm:t>
    </dgm:pt>
    <dgm:pt modelId="{4E316FC8-B140-4D8B-96B3-0AA8B45C4C8F}" type="parTrans" cxnId="{CFB6893C-AF5F-414E-A9BF-894BBE9B5542}">
      <dgm:prSet/>
      <dgm:spPr/>
      <dgm:t>
        <a:bodyPr/>
        <a:lstStyle/>
        <a:p>
          <a:endParaRPr lang="da-DK"/>
        </a:p>
      </dgm:t>
    </dgm:pt>
    <dgm:pt modelId="{2F4AD8A7-39E1-4736-8F13-D31534F0A401}" type="sibTrans" cxnId="{CFB6893C-AF5F-414E-A9BF-894BBE9B5542}">
      <dgm:prSet/>
      <dgm:spPr/>
      <dgm:t>
        <a:bodyPr/>
        <a:lstStyle/>
        <a:p>
          <a:endParaRPr lang="da-DK"/>
        </a:p>
      </dgm:t>
    </dgm:pt>
    <dgm:pt modelId="{83121D99-47C7-4A41-84C6-88B73D7E7486}">
      <dgm:prSet/>
      <dgm:spPr/>
      <dgm:t>
        <a:bodyPr/>
        <a:lstStyle/>
        <a:p>
          <a:r>
            <a:rPr lang="da-DK" dirty="0"/>
            <a:t>Idriftsættelse af IT-modul for bestilling af afhentning</a:t>
          </a:r>
        </a:p>
      </dgm:t>
    </dgm:pt>
    <dgm:pt modelId="{9E0438E9-E64C-485A-BF0E-A8521C6F1EE0}" type="parTrans" cxnId="{5C851C7A-F006-49E1-BF93-57762C349BE8}">
      <dgm:prSet/>
      <dgm:spPr/>
      <dgm:t>
        <a:bodyPr/>
        <a:lstStyle/>
        <a:p>
          <a:endParaRPr lang="da-DK"/>
        </a:p>
      </dgm:t>
    </dgm:pt>
    <dgm:pt modelId="{D4DB15C5-75BF-48D4-A3F1-D7E499EE86DE}" type="sibTrans" cxnId="{5C851C7A-F006-49E1-BF93-57762C349BE8}">
      <dgm:prSet/>
      <dgm:spPr/>
      <dgm:t>
        <a:bodyPr/>
        <a:lstStyle/>
        <a:p>
          <a:endParaRPr lang="da-DK"/>
        </a:p>
      </dgm:t>
    </dgm:pt>
    <dgm:pt modelId="{4AC3C0D3-E918-4C71-9479-74CEB0C7949A}">
      <dgm:prSet/>
      <dgm:spPr/>
      <dgm:t>
        <a:bodyPr/>
        <a:lstStyle/>
        <a:p>
          <a:r>
            <a:rPr lang="da-DK" dirty="0"/>
            <a:t>Nets aftale</a:t>
          </a:r>
        </a:p>
      </dgm:t>
    </dgm:pt>
    <dgm:pt modelId="{11173E57-C112-4DC1-B32F-4A25DEC47625}" type="parTrans" cxnId="{6CFD31AD-5E82-4C61-8D13-4E6EE95DC2EC}">
      <dgm:prSet/>
      <dgm:spPr/>
      <dgm:t>
        <a:bodyPr/>
        <a:lstStyle/>
        <a:p>
          <a:endParaRPr lang="da-DK"/>
        </a:p>
      </dgm:t>
    </dgm:pt>
    <dgm:pt modelId="{B2DB8731-3F05-4AEC-87EA-996D0DF35700}" type="sibTrans" cxnId="{6CFD31AD-5E82-4C61-8D13-4E6EE95DC2EC}">
      <dgm:prSet/>
      <dgm:spPr/>
      <dgm:t>
        <a:bodyPr/>
        <a:lstStyle/>
        <a:p>
          <a:endParaRPr lang="da-DK"/>
        </a:p>
      </dgm:t>
    </dgm:pt>
    <dgm:pt modelId="{16319890-3A16-4475-B1A5-06B36AFD4364}">
      <dgm:prSet/>
      <dgm:spPr/>
      <dgm:t>
        <a:bodyPr/>
        <a:lstStyle/>
        <a:p>
          <a:r>
            <a:rPr lang="da-DK" dirty="0"/>
            <a:t>Der kan bestilles afhentning ved erhvervsgrunde</a:t>
          </a:r>
        </a:p>
      </dgm:t>
    </dgm:pt>
    <dgm:pt modelId="{7A0E8505-2272-4327-9C3A-1F17F37A644F}" type="parTrans" cxnId="{637CB6B4-9A22-4E7B-B537-A166293DC16C}">
      <dgm:prSet/>
      <dgm:spPr/>
      <dgm:t>
        <a:bodyPr/>
        <a:lstStyle/>
        <a:p>
          <a:endParaRPr lang="da-DK"/>
        </a:p>
      </dgm:t>
    </dgm:pt>
    <dgm:pt modelId="{4DF03A32-4B7E-484D-8A34-425A7F7631F3}" type="sibTrans" cxnId="{637CB6B4-9A22-4E7B-B537-A166293DC16C}">
      <dgm:prSet/>
      <dgm:spPr/>
      <dgm:t>
        <a:bodyPr/>
        <a:lstStyle/>
        <a:p>
          <a:endParaRPr lang="da-DK"/>
        </a:p>
      </dgm:t>
    </dgm:pt>
    <dgm:pt modelId="{973D58AE-8555-4263-BD2A-5B061DA9E380}">
      <dgm:prSet/>
      <dgm:spPr/>
      <dgm:t>
        <a:bodyPr/>
        <a:lstStyle/>
        <a:p>
          <a:r>
            <a:rPr lang="da-DK" dirty="0"/>
            <a:t>Endelig godkendelse af regulativer</a:t>
          </a:r>
        </a:p>
      </dgm:t>
    </dgm:pt>
    <dgm:pt modelId="{41447186-1F1F-46BA-9B3B-F79385540DE5}" type="parTrans" cxnId="{286F6D18-58A8-4252-882E-D29232B8B655}">
      <dgm:prSet/>
      <dgm:spPr/>
      <dgm:t>
        <a:bodyPr/>
        <a:lstStyle/>
        <a:p>
          <a:endParaRPr lang="da-DK"/>
        </a:p>
      </dgm:t>
    </dgm:pt>
    <dgm:pt modelId="{44A63856-679C-41AB-B216-DC85E158FFDD}" type="sibTrans" cxnId="{286F6D18-58A8-4252-882E-D29232B8B655}">
      <dgm:prSet/>
      <dgm:spPr/>
      <dgm:t>
        <a:bodyPr/>
        <a:lstStyle/>
        <a:p>
          <a:endParaRPr lang="da-DK"/>
        </a:p>
      </dgm:t>
    </dgm:pt>
    <dgm:pt modelId="{172C3B2F-CD35-49D7-B63F-E4F92F42EE2E}">
      <dgm:prSet/>
      <dgm:spPr/>
      <dgm:t>
        <a:bodyPr/>
        <a:lstStyle/>
        <a:p>
          <a:r>
            <a:rPr lang="da-DK" dirty="0"/>
            <a:t>Begrænsning af asbestaffald på genbrugspladserne gennem regulativ</a:t>
          </a:r>
        </a:p>
      </dgm:t>
    </dgm:pt>
    <dgm:pt modelId="{73991340-3D15-4EF9-A450-B9C786CB2E16}" type="parTrans" cxnId="{1A643DBB-6B0E-4FEA-9BB1-6A82D08276D6}">
      <dgm:prSet/>
      <dgm:spPr/>
      <dgm:t>
        <a:bodyPr/>
        <a:lstStyle/>
        <a:p>
          <a:endParaRPr lang="da-DK"/>
        </a:p>
      </dgm:t>
    </dgm:pt>
    <dgm:pt modelId="{8E442E11-3A57-4E91-9086-E53EA2220070}" type="sibTrans" cxnId="{1A643DBB-6B0E-4FEA-9BB1-6A82D08276D6}">
      <dgm:prSet/>
      <dgm:spPr/>
      <dgm:t>
        <a:bodyPr/>
        <a:lstStyle/>
        <a:p>
          <a:endParaRPr lang="da-DK"/>
        </a:p>
      </dgm:t>
    </dgm:pt>
    <dgm:pt modelId="{F1B9254B-D3A0-4C8B-8439-D30745EE4D13}">
      <dgm:prSet/>
      <dgm:spPr/>
      <dgm:t>
        <a:bodyPr/>
        <a:lstStyle/>
        <a:p>
          <a:r>
            <a:rPr lang="da-DK" dirty="0"/>
            <a:t>Pris på specielle </a:t>
          </a:r>
          <a:r>
            <a:rPr lang="da-DK" dirty="0" err="1"/>
            <a:t>big</a:t>
          </a:r>
          <a:r>
            <a:rPr lang="da-DK" dirty="0"/>
            <a:t> bags til henteordning</a:t>
          </a:r>
        </a:p>
      </dgm:t>
    </dgm:pt>
    <dgm:pt modelId="{5C9537BE-69CB-4B89-B9CA-4BB8DCCB0A40}" type="parTrans" cxnId="{1B542FF3-73CC-4B5B-8546-4DB4AF649346}">
      <dgm:prSet/>
      <dgm:spPr/>
      <dgm:t>
        <a:bodyPr/>
        <a:lstStyle/>
        <a:p>
          <a:endParaRPr lang="da-DK"/>
        </a:p>
      </dgm:t>
    </dgm:pt>
    <dgm:pt modelId="{D5FAD8B7-93DF-46CD-9C8B-14DD70F5D638}" type="sibTrans" cxnId="{1B542FF3-73CC-4B5B-8546-4DB4AF649346}">
      <dgm:prSet/>
      <dgm:spPr/>
      <dgm:t>
        <a:bodyPr/>
        <a:lstStyle/>
        <a:p>
          <a:endParaRPr lang="da-DK"/>
        </a:p>
      </dgm:t>
    </dgm:pt>
    <dgm:pt modelId="{655C7637-B05D-48B2-AAB1-D42B8323527F}">
      <dgm:prSet/>
      <dgm:spPr/>
      <dgm:t>
        <a:bodyPr/>
        <a:lstStyle/>
        <a:p>
          <a:r>
            <a:rPr lang="da-DK" dirty="0"/>
            <a:t>Idriftsættelse af permanent ordning</a:t>
          </a:r>
        </a:p>
      </dgm:t>
    </dgm:pt>
    <dgm:pt modelId="{DD897FBE-C113-416E-8055-51BC4AEC5470}" type="parTrans" cxnId="{01EAEC5F-5B55-45E9-91D4-B23BAC893D4C}">
      <dgm:prSet/>
      <dgm:spPr/>
      <dgm:t>
        <a:bodyPr/>
        <a:lstStyle/>
        <a:p>
          <a:endParaRPr lang="da-DK"/>
        </a:p>
      </dgm:t>
    </dgm:pt>
    <dgm:pt modelId="{CC788C97-F921-4F8A-9AA0-ED8EB2484A2E}" type="sibTrans" cxnId="{01EAEC5F-5B55-45E9-91D4-B23BAC893D4C}">
      <dgm:prSet/>
      <dgm:spPr/>
      <dgm:t>
        <a:bodyPr/>
        <a:lstStyle/>
        <a:p>
          <a:endParaRPr lang="da-DK"/>
        </a:p>
      </dgm:t>
    </dgm:pt>
    <dgm:pt modelId="{A5DEE4C4-2233-4811-88F9-B72095858590}">
      <dgm:prSet/>
      <dgm:spPr/>
      <dgm:t>
        <a:bodyPr/>
        <a:lstStyle/>
        <a:p>
          <a:r>
            <a:rPr lang="da-DK" dirty="0"/>
            <a:t>Orientering  / reklame for ordningen</a:t>
          </a:r>
        </a:p>
      </dgm:t>
    </dgm:pt>
    <dgm:pt modelId="{6C07A785-C7B6-4EE7-9E62-F4E3BEEA40EA}" type="parTrans" cxnId="{F06987B9-DA2F-48B4-B6E3-0AEC29BD2353}">
      <dgm:prSet/>
      <dgm:spPr/>
      <dgm:t>
        <a:bodyPr/>
        <a:lstStyle/>
        <a:p>
          <a:endParaRPr lang="da-DK"/>
        </a:p>
      </dgm:t>
    </dgm:pt>
    <dgm:pt modelId="{F912914F-681F-4EF0-9BE9-44E5CF077D58}" type="sibTrans" cxnId="{F06987B9-DA2F-48B4-B6E3-0AEC29BD2353}">
      <dgm:prSet/>
      <dgm:spPr/>
      <dgm:t>
        <a:bodyPr/>
        <a:lstStyle/>
        <a:p>
          <a:endParaRPr lang="da-DK"/>
        </a:p>
      </dgm:t>
    </dgm:pt>
    <dgm:pt modelId="{7EC39B64-C9E2-4ED5-B498-AA65029CA546}">
      <dgm:prSet/>
      <dgm:spPr/>
      <dgm:t>
        <a:bodyPr/>
        <a:lstStyle/>
        <a:p>
          <a:r>
            <a:rPr lang="da-DK" dirty="0"/>
            <a:t>Begrænsning af asbestaffald på genbrugspladserne gennem anvisningsbreve</a:t>
          </a:r>
        </a:p>
      </dgm:t>
    </dgm:pt>
    <dgm:pt modelId="{2EE6986F-BB05-43FD-A3DB-4AC2391C2EAF}" type="parTrans" cxnId="{E0C52569-CEA1-4637-B4B5-686A52CB9392}">
      <dgm:prSet/>
      <dgm:spPr/>
      <dgm:t>
        <a:bodyPr/>
        <a:lstStyle/>
        <a:p>
          <a:endParaRPr lang="da-DK"/>
        </a:p>
      </dgm:t>
    </dgm:pt>
    <dgm:pt modelId="{C5E878AD-77DC-4112-AA4B-1E884F26AAA5}" type="sibTrans" cxnId="{E0C52569-CEA1-4637-B4B5-686A52CB9392}">
      <dgm:prSet/>
      <dgm:spPr/>
      <dgm:t>
        <a:bodyPr/>
        <a:lstStyle/>
        <a:p>
          <a:endParaRPr lang="da-DK"/>
        </a:p>
      </dgm:t>
    </dgm:pt>
    <dgm:pt modelId="{5B8631B8-BD1E-4CDC-9606-E05B961F1BF5}" type="pres">
      <dgm:prSet presAssocID="{7ED9A8D0-6212-445F-ADD6-3DA42FE363BF}" presName="linear" presStyleCnt="0">
        <dgm:presLayoutVars>
          <dgm:dir/>
          <dgm:animLvl val="lvl"/>
          <dgm:resizeHandles val="exact"/>
        </dgm:presLayoutVars>
      </dgm:prSet>
      <dgm:spPr/>
    </dgm:pt>
    <dgm:pt modelId="{DC4BDB92-A2A3-447C-8F61-09C79E4095AB}" type="pres">
      <dgm:prSet presAssocID="{81C5B877-B0D4-45F8-8508-66A9DA2D0AFD}" presName="parentLin" presStyleCnt="0"/>
      <dgm:spPr/>
    </dgm:pt>
    <dgm:pt modelId="{5FBA929A-5A96-46D4-BCA0-A643A841207E}" type="pres">
      <dgm:prSet presAssocID="{81C5B877-B0D4-45F8-8508-66A9DA2D0AFD}" presName="parentLeftMargin" presStyleLbl="node1" presStyleIdx="0" presStyleCnt="3"/>
      <dgm:spPr/>
    </dgm:pt>
    <dgm:pt modelId="{1381B842-D08C-4564-B027-D981AED593C1}" type="pres">
      <dgm:prSet presAssocID="{81C5B877-B0D4-45F8-8508-66A9DA2D0AF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A5235BD-10F0-4D5C-AB3F-1BFBB22B3959}" type="pres">
      <dgm:prSet presAssocID="{81C5B877-B0D4-45F8-8508-66A9DA2D0AFD}" presName="negativeSpace" presStyleCnt="0"/>
      <dgm:spPr/>
    </dgm:pt>
    <dgm:pt modelId="{E413504F-2FF3-4414-9738-84E1D51AEE82}" type="pres">
      <dgm:prSet presAssocID="{81C5B877-B0D4-45F8-8508-66A9DA2D0AFD}" presName="childText" presStyleLbl="conFgAcc1" presStyleIdx="0" presStyleCnt="3">
        <dgm:presLayoutVars>
          <dgm:bulletEnabled val="1"/>
        </dgm:presLayoutVars>
      </dgm:prSet>
      <dgm:spPr/>
    </dgm:pt>
    <dgm:pt modelId="{9AACE8C7-5DDB-4D4C-B315-8F16E9F68DC7}" type="pres">
      <dgm:prSet presAssocID="{76712BDF-27B6-4DB6-A895-0C6EB27527D8}" presName="spaceBetweenRectangles" presStyleCnt="0"/>
      <dgm:spPr/>
    </dgm:pt>
    <dgm:pt modelId="{904BF78B-D974-4ABC-BAAF-B952896E9C9C}" type="pres">
      <dgm:prSet presAssocID="{A1DD0DE5-46FB-405B-941F-85A7BD24BFE9}" presName="parentLin" presStyleCnt="0"/>
      <dgm:spPr/>
    </dgm:pt>
    <dgm:pt modelId="{6F98FD45-F7A4-416B-BC19-9B76D737EE3F}" type="pres">
      <dgm:prSet presAssocID="{A1DD0DE5-46FB-405B-941F-85A7BD24BFE9}" presName="parentLeftMargin" presStyleLbl="node1" presStyleIdx="0" presStyleCnt="3"/>
      <dgm:spPr/>
    </dgm:pt>
    <dgm:pt modelId="{BB31BAD1-89E1-4589-869F-2E2B5F27E3C8}" type="pres">
      <dgm:prSet presAssocID="{A1DD0DE5-46FB-405B-941F-85A7BD24BFE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BBF2E54-D79B-4A61-990D-12C01B23BC16}" type="pres">
      <dgm:prSet presAssocID="{A1DD0DE5-46FB-405B-941F-85A7BD24BFE9}" presName="negativeSpace" presStyleCnt="0"/>
      <dgm:spPr/>
    </dgm:pt>
    <dgm:pt modelId="{2724D8C0-FAE7-4A09-8385-A813560489AB}" type="pres">
      <dgm:prSet presAssocID="{A1DD0DE5-46FB-405B-941F-85A7BD24BFE9}" presName="childText" presStyleLbl="conFgAcc1" presStyleIdx="1" presStyleCnt="3" custLinFactNeighborX="-447" custLinFactNeighborY="-14661">
        <dgm:presLayoutVars>
          <dgm:bulletEnabled val="1"/>
        </dgm:presLayoutVars>
      </dgm:prSet>
      <dgm:spPr/>
    </dgm:pt>
    <dgm:pt modelId="{D13E615B-F93C-4635-A46B-5F29847AE9A6}" type="pres">
      <dgm:prSet presAssocID="{5082884D-E076-4BC4-BB44-1B9827825B43}" presName="spaceBetweenRectangles" presStyleCnt="0"/>
      <dgm:spPr/>
    </dgm:pt>
    <dgm:pt modelId="{A8816859-D329-49D8-BBD4-AFA1132ED0F0}" type="pres">
      <dgm:prSet presAssocID="{0A05E402-660F-47D5-98AC-9F757C5FC89C}" presName="parentLin" presStyleCnt="0"/>
      <dgm:spPr/>
    </dgm:pt>
    <dgm:pt modelId="{42E0F668-2C63-4A8F-8D09-A455E37FBD1E}" type="pres">
      <dgm:prSet presAssocID="{0A05E402-660F-47D5-98AC-9F757C5FC89C}" presName="parentLeftMargin" presStyleLbl="node1" presStyleIdx="1" presStyleCnt="3"/>
      <dgm:spPr/>
    </dgm:pt>
    <dgm:pt modelId="{2A5558F1-44F2-4295-94AE-A2F438C43705}" type="pres">
      <dgm:prSet presAssocID="{0A05E402-660F-47D5-98AC-9F757C5FC89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3E9F03C-4250-4612-A8EE-66DEA8BDDBB9}" type="pres">
      <dgm:prSet presAssocID="{0A05E402-660F-47D5-98AC-9F757C5FC89C}" presName="negativeSpace" presStyleCnt="0"/>
      <dgm:spPr/>
    </dgm:pt>
    <dgm:pt modelId="{9A45BDC8-320E-4923-A247-6698EB2BD096}" type="pres">
      <dgm:prSet presAssocID="{0A05E402-660F-47D5-98AC-9F757C5FC89C}" presName="childText" presStyleLbl="conFgAcc1" presStyleIdx="2" presStyleCnt="3" custLinFactNeighborX="-5478" custLinFactNeighborY="52799">
        <dgm:presLayoutVars>
          <dgm:bulletEnabled val="1"/>
        </dgm:presLayoutVars>
      </dgm:prSet>
      <dgm:spPr/>
    </dgm:pt>
  </dgm:ptLst>
  <dgm:cxnLst>
    <dgm:cxn modelId="{1B4AD901-7F82-4F41-8218-B08B91056DBB}" type="presOf" srcId="{A1DD0DE5-46FB-405B-941F-85A7BD24BFE9}" destId="{BB31BAD1-89E1-4589-869F-2E2B5F27E3C8}" srcOrd="1" destOrd="0" presId="urn:microsoft.com/office/officeart/2005/8/layout/list1"/>
    <dgm:cxn modelId="{286F6D18-58A8-4252-882E-D29232B8B655}" srcId="{0A05E402-660F-47D5-98AC-9F757C5FC89C}" destId="{973D58AE-8555-4263-BD2A-5B061DA9E380}" srcOrd="0" destOrd="0" parTransId="{41447186-1F1F-46BA-9B3B-F79385540DE5}" sibTransId="{44A63856-679C-41AB-B216-DC85E158FFDD}"/>
    <dgm:cxn modelId="{51DC9419-D4FA-440B-B412-4CD4C469380A}" type="presOf" srcId="{B21A1EB3-E701-43AF-BD36-839177BDC74F}" destId="{E413504F-2FF3-4414-9738-84E1D51AEE82}" srcOrd="0" destOrd="1" presId="urn:microsoft.com/office/officeart/2005/8/layout/list1"/>
    <dgm:cxn modelId="{6C16FE38-49E9-4EE3-8DBB-F8FEDF4339BF}" type="presOf" srcId="{172C3B2F-CD35-49D7-B63F-E4F92F42EE2E}" destId="{9A45BDC8-320E-4923-A247-6698EB2BD096}" srcOrd="0" destOrd="2" presId="urn:microsoft.com/office/officeart/2005/8/layout/list1"/>
    <dgm:cxn modelId="{CFB6893C-AF5F-414E-A9BF-894BBE9B5542}" srcId="{81C5B877-B0D4-45F8-8508-66A9DA2D0AFD}" destId="{B21A1EB3-E701-43AF-BD36-839177BDC74F}" srcOrd="1" destOrd="0" parTransId="{4E316FC8-B140-4D8B-96B3-0AA8B45C4C8F}" sibTransId="{2F4AD8A7-39E1-4736-8F13-D31534F0A401}"/>
    <dgm:cxn modelId="{01EAEC5F-5B55-45E9-91D4-B23BAC893D4C}" srcId="{0A05E402-660F-47D5-98AC-9F757C5FC89C}" destId="{655C7637-B05D-48B2-AAB1-D42B8323527F}" srcOrd="1" destOrd="0" parTransId="{DD897FBE-C113-416E-8055-51BC4AEC5470}" sibTransId="{CC788C97-F921-4F8A-9AA0-ED8EB2484A2E}"/>
    <dgm:cxn modelId="{390D7F42-6291-4DF4-A667-9667522DE337}" type="presOf" srcId="{7EC39B64-C9E2-4ED5-B498-AA65029CA546}" destId="{2724D8C0-FAE7-4A09-8385-A813560489AB}" srcOrd="0" destOrd="2" presId="urn:microsoft.com/office/officeart/2005/8/layout/list1"/>
    <dgm:cxn modelId="{C5955363-6E02-45EF-8198-A106434368ED}" srcId="{7ED9A8D0-6212-445F-ADD6-3DA42FE363BF}" destId="{81C5B877-B0D4-45F8-8508-66A9DA2D0AFD}" srcOrd="0" destOrd="0" parTransId="{AA8B016C-F904-4C17-8E22-5EF00998AB40}" sibTransId="{76712BDF-27B6-4DB6-A895-0C6EB27527D8}"/>
    <dgm:cxn modelId="{8A2EDA47-678F-43CC-B0AC-63EEFAA1917F}" type="presOf" srcId="{81C5B877-B0D4-45F8-8508-66A9DA2D0AFD}" destId="{1381B842-D08C-4564-B027-D981AED593C1}" srcOrd="1" destOrd="0" presId="urn:microsoft.com/office/officeart/2005/8/layout/list1"/>
    <dgm:cxn modelId="{E0C52569-CEA1-4637-B4B5-686A52CB9392}" srcId="{A1DD0DE5-46FB-405B-941F-85A7BD24BFE9}" destId="{7EC39B64-C9E2-4ED5-B498-AA65029CA546}" srcOrd="2" destOrd="0" parTransId="{2EE6986F-BB05-43FD-A3DB-4AC2391C2EAF}" sibTransId="{C5E878AD-77DC-4112-AA4B-1E884F26AAA5}"/>
    <dgm:cxn modelId="{EA7BDE6D-1173-4A9F-958D-7A4CE7B13A39}" type="presOf" srcId="{973D58AE-8555-4263-BD2A-5B061DA9E380}" destId="{9A45BDC8-320E-4923-A247-6698EB2BD096}" srcOrd="0" destOrd="0" presId="urn:microsoft.com/office/officeart/2005/8/layout/list1"/>
    <dgm:cxn modelId="{5183554F-C149-4CA6-B362-5D2D42FCB14E}" type="presOf" srcId="{655C7637-B05D-48B2-AAB1-D42B8323527F}" destId="{9A45BDC8-320E-4923-A247-6698EB2BD096}" srcOrd="0" destOrd="1" presId="urn:microsoft.com/office/officeart/2005/8/layout/list1"/>
    <dgm:cxn modelId="{4D6C9270-141B-48B3-B630-FB4534CF3B8D}" type="presOf" srcId="{16319890-3A16-4475-B1A5-06B36AFD4364}" destId="{2724D8C0-FAE7-4A09-8385-A813560489AB}" srcOrd="0" destOrd="1" presId="urn:microsoft.com/office/officeart/2005/8/layout/list1"/>
    <dgm:cxn modelId="{6836F157-5955-4F51-B813-998015A76C7C}" srcId="{7ED9A8D0-6212-445F-ADD6-3DA42FE363BF}" destId="{A1DD0DE5-46FB-405B-941F-85A7BD24BFE9}" srcOrd="1" destOrd="0" parTransId="{60E27AEB-5DD8-42E6-BC98-1F7AC1F756ED}" sibTransId="{5082884D-E076-4BC4-BB44-1B9827825B43}"/>
    <dgm:cxn modelId="{CFBA6F79-6189-4A4A-A26C-B23FE5150E92}" type="presOf" srcId="{A5DEE4C4-2233-4811-88F9-B72095858590}" destId="{E413504F-2FF3-4414-9738-84E1D51AEE82}" srcOrd="0" destOrd="3" presId="urn:microsoft.com/office/officeart/2005/8/layout/list1"/>
    <dgm:cxn modelId="{5C851C7A-F006-49E1-BF93-57762C349BE8}" srcId="{81C5B877-B0D4-45F8-8508-66A9DA2D0AFD}" destId="{83121D99-47C7-4A41-84C6-88B73D7E7486}" srcOrd="0" destOrd="0" parTransId="{9E0438E9-E64C-485A-BF0E-A8521C6F1EE0}" sibTransId="{D4DB15C5-75BF-48D4-A3F1-D7E499EE86DE}"/>
    <dgm:cxn modelId="{09005D8C-771E-4A07-A4FD-A37E0EB4B142}" type="presOf" srcId="{0A05E402-660F-47D5-98AC-9F757C5FC89C}" destId="{42E0F668-2C63-4A8F-8D09-A455E37FBD1E}" srcOrd="0" destOrd="0" presId="urn:microsoft.com/office/officeart/2005/8/layout/list1"/>
    <dgm:cxn modelId="{CD5D7F8F-7685-4E2C-A476-06C4813CF533}" type="presOf" srcId="{F1B9254B-D3A0-4C8B-8439-D30745EE4D13}" destId="{E413504F-2FF3-4414-9738-84E1D51AEE82}" srcOrd="0" destOrd="2" presId="urn:microsoft.com/office/officeart/2005/8/layout/list1"/>
    <dgm:cxn modelId="{A6C9A89A-DE45-486D-A17F-12FC8BD3A3C4}" type="presOf" srcId="{83121D99-47C7-4A41-84C6-88B73D7E7486}" destId="{E413504F-2FF3-4414-9738-84E1D51AEE82}" srcOrd="0" destOrd="0" presId="urn:microsoft.com/office/officeart/2005/8/layout/list1"/>
    <dgm:cxn modelId="{F91191A1-5269-4645-B0C0-72713833616B}" type="presOf" srcId="{7ED9A8D0-6212-445F-ADD6-3DA42FE363BF}" destId="{5B8631B8-BD1E-4CDC-9606-E05B961F1BF5}" srcOrd="0" destOrd="0" presId="urn:microsoft.com/office/officeart/2005/8/layout/list1"/>
    <dgm:cxn modelId="{6CFD31AD-5E82-4C61-8D13-4E6EE95DC2EC}" srcId="{A1DD0DE5-46FB-405B-941F-85A7BD24BFE9}" destId="{4AC3C0D3-E918-4C71-9479-74CEB0C7949A}" srcOrd="0" destOrd="0" parTransId="{11173E57-C112-4DC1-B32F-4A25DEC47625}" sibTransId="{B2DB8731-3F05-4AEC-87EA-996D0DF35700}"/>
    <dgm:cxn modelId="{610DC8B0-1A7D-49FC-94E0-E7B9AF84D9D6}" type="presOf" srcId="{A1DD0DE5-46FB-405B-941F-85A7BD24BFE9}" destId="{6F98FD45-F7A4-416B-BC19-9B76D737EE3F}" srcOrd="0" destOrd="0" presId="urn:microsoft.com/office/officeart/2005/8/layout/list1"/>
    <dgm:cxn modelId="{F78087B3-57A4-4F3A-8A6A-95C4DFC598A9}" type="presOf" srcId="{0A05E402-660F-47D5-98AC-9F757C5FC89C}" destId="{2A5558F1-44F2-4295-94AE-A2F438C43705}" srcOrd="1" destOrd="0" presId="urn:microsoft.com/office/officeart/2005/8/layout/list1"/>
    <dgm:cxn modelId="{637CB6B4-9A22-4E7B-B537-A166293DC16C}" srcId="{A1DD0DE5-46FB-405B-941F-85A7BD24BFE9}" destId="{16319890-3A16-4475-B1A5-06B36AFD4364}" srcOrd="1" destOrd="0" parTransId="{7A0E8505-2272-4327-9C3A-1F17F37A644F}" sibTransId="{4DF03A32-4B7E-484D-8A34-425A7F7631F3}"/>
    <dgm:cxn modelId="{8A52F4B7-AD3B-46D3-AB96-BDB443EE2179}" type="presOf" srcId="{4AC3C0D3-E918-4C71-9479-74CEB0C7949A}" destId="{2724D8C0-FAE7-4A09-8385-A813560489AB}" srcOrd="0" destOrd="0" presId="urn:microsoft.com/office/officeart/2005/8/layout/list1"/>
    <dgm:cxn modelId="{F06987B9-DA2F-48B4-B6E3-0AEC29BD2353}" srcId="{81C5B877-B0D4-45F8-8508-66A9DA2D0AFD}" destId="{A5DEE4C4-2233-4811-88F9-B72095858590}" srcOrd="3" destOrd="0" parTransId="{6C07A785-C7B6-4EE7-9E62-F4E3BEEA40EA}" sibTransId="{F912914F-681F-4EF0-9BE9-44E5CF077D58}"/>
    <dgm:cxn modelId="{1A643DBB-6B0E-4FEA-9BB1-6A82D08276D6}" srcId="{0A05E402-660F-47D5-98AC-9F757C5FC89C}" destId="{172C3B2F-CD35-49D7-B63F-E4F92F42EE2E}" srcOrd="2" destOrd="0" parTransId="{73991340-3D15-4EF9-A450-B9C786CB2E16}" sibTransId="{8E442E11-3A57-4E91-9086-E53EA2220070}"/>
    <dgm:cxn modelId="{F09959D3-244C-4B0B-8FA1-BF3E77FF5E46}" srcId="{7ED9A8D0-6212-445F-ADD6-3DA42FE363BF}" destId="{0A05E402-660F-47D5-98AC-9F757C5FC89C}" srcOrd="2" destOrd="0" parTransId="{4EBDC479-8CFB-4D88-9268-3CBE3726934B}" sibTransId="{5E2BD4B6-6AAC-4CF9-9BAD-5D358DACE3A4}"/>
    <dgm:cxn modelId="{19E3F3D7-6D65-47F8-85CC-7769A6E987A2}" type="presOf" srcId="{81C5B877-B0D4-45F8-8508-66A9DA2D0AFD}" destId="{5FBA929A-5A96-46D4-BCA0-A643A841207E}" srcOrd="0" destOrd="0" presId="urn:microsoft.com/office/officeart/2005/8/layout/list1"/>
    <dgm:cxn modelId="{1B542FF3-73CC-4B5B-8546-4DB4AF649346}" srcId="{81C5B877-B0D4-45F8-8508-66A9DA2D0AFD}" destId="{F1B9254B-D3A0-4C8B-8439-D30745EE4D13}" srcOrd="2" destOrd="0" parTransId="{5C9537BE-69CB-4B89-B9CA-4BB8DCCB0A40}" sibTransId="{D5FAD8B7-93DF-46CD-9C8B-14DD70F5D638}"/>
    <dgm:cxn modelId="{58E653E3-146A-4BD3-9229-656A74DEF8D2}" type="presParOf" srcId="{5B8631B8-BD1E-4CDC-9606-E05B961F1BF5}" destId="{DC4BDB92-A2A3-447C-8F61-09C79E4095AB}" srcOrd="0" destOrd="0" presId="urn:microsoft.com/office/officeart/2005/8/layout/list1"/>
    <dgm:cxn modelId="{1AE9BB31-BB5B-4B39-A27E-C4527C64A2AB}" type="presParOf" srcId="{DC4BDB92-A2A3-447C-8F61-09C79E4095AB}" destId="{5FBA929A-5A96-46D4-BCA0-A643A841207E}" srcOrd="0" destOrd="0" presId="urn:microsoft.com/office/officeart/2005/8/layout/list1"/>
    <dgm:cxn modelId="{49A36C74-9446-4F73-BBA5-665D69E31BE7}" type="presParOf" srcId="{DC4BDB92-A2A3-447C-8F61-09C79E4095AB}" destId="{1381B842-D08C-4564-B027-D981AED593C1}" srcOrd="1" destOrd="0" presId="urn:microsoft.com/office/officeart/2005/8/layout/list1"/>
    <dgm:cxn modelId="{C1A0A073-8A54-4C14-9722-6A08D74C2A70}" type="presParOf" srcId="{5B8631B8-BD1E-4CDC-9606-E05B961F1BF5}" destId="{5A5235BD-10F0-4D5C-AB3F-1BFBB22B3959}" srcOrd="1" destOrd="0" presId="urn:microsoft.com/office/officeart/2005/8/layout/list1"/>
    <dgm:cxn modelId="{04758689-113F-4F85-B0C6-C2160D0BDEA1}" type="presParOf" srcId="{5B8631B8-BD1E-4CDC-9606-E05B961F1BF5}" destId="{E413504F-2FF3-4414-9738-84E1D51AEE82}" srcOrd="2" destOrd="0" presId="urn:microsoft.com/office/officeart/2005/8/layout/list1"/>
    <dgm:cxn modelId="{73614211-BA76-4564-90B8-A9688DF067CC}" type="presParOf" srcId="{5B8631B8-BD1E-4CDC-9606-E05B961F1BF5}" destId="{9AACE8C7-5DDB-4D4C-B315-8F16E9F68DC7}" srcOrd="3" destOrd="0" presId="urn:microsoft.com/office/officeart/2005/8/layout/list1"/>
    <dgm:cxn modelId="{432A5E20-199E-40DA-B0B3-76F264C5ACC2}" type="presParOf" srcId="{5B8631B8-BD1E-4CDC-9606-E05B961F1BF5}" destId="{904BF78B-D974-4ABC-BAAF-B952896E9C9C}" srcOrd="4" destOrd="0" presId="urn:microsoft.com/office/officeart/2005/8/layout/list1"/>
    <dgm:cxn modelId="{89C56054-846E-45DE-900A-3E1D82E0FB32}" type="presParOf" srcId="{904BF78B-D974-4ABC-BAAF-B952896E9C9C}" destId="{6F98FD45-F7A4-416B-BC19-9B76D737EE3F}" srcOrd="0" destOrd="0" presId="urn:microsoft.com/office/officeart/2005/8/layout/list1"/>
    <dgm:cxn modelId="{85B441D8-46C5-469D-BDAD-D96D3C832208}" type="presParOf" srcId="{904BF78B-D974-4ABC-BAAF-B952896E9C9C}" destId="{BB31BAD1-89E1-4589-869F-2E2B5F27E3C8}" srcOrd="1" destOrd="0" presId="urn:microsoft.com/office/officeart/2005/8/layout/list1"/>
    <dgm:cxn modelId="{569D30B9-E21B-43DE-9B51-39E80B64E881}" type="presParOf" srcId="{5B8631B8-BD1E-4CDC-9606-E05B961F1BF5}" destId="{7BBF2E54-D79B-4A61-990D-12C01B23BC16}" srcOrd="5" destOrd="0" presId="urn:microsoft.com/office/officeart/2005/8/layout/list1"/>
    <dgm:cxn modelId="{B7C0E05D-377C-4E81-99BD-A6953171A009}" type="presParOf" srcId="{5B8631B8-BD1E-4CDC-9606-E05B961F1BF5}" destId="{2724D8C0-FAE7-4A09-8385-A813560489AB}" srcOrd="6" destOrd="0" presId="urn:microsoft.com/office/officeart/2005/8/layout/list1"/>
    <dgm:cxn modelId="{33906D06-2BDA-4C17-8B48-F64B6FC249B8}" type="presParOf" srcId="{5B8631B8-BD1E-4CDC-9606-E05B961F1BF5}" destId="{D13E615B-F93C-4635-A46B-5F29847AE9A6}" srcOrd="7" destOrd="0" presId="urn:microsoft.com/office/officeart/2005/8/layout/list1"/>
    <dgm:cxn modelId="{782F7B6F-455E-47FF-AA46-97A1ED4704BB}" type="presParOf" srcId="{5B8631B8-BD1E-4CDC-9606-E05B961F1BF5}" destId="{A8816859-D329-49D8-BBD4-AFA1132ED0F0}" srcOrd="8" destOrd="0" presId="urn:microsoft.com/office/officeart/2005/8/layout/list1"/>
    <dgm:cxn modelId="{98DBFF19-F9B1-46FA-AA10-263F1C119093}" type="presParOf" srcId="{A8816859-D329-49D8-BBD4-AFA1132ED0F0}" destId="{42E0F668-2C63-4A8F-8D09-A455E37FBD1E}" srcOrd="0" destOrd="0" presId="urn:microsoft.com/office/officeart/2005/8/layout/list1"/>
    <dgm:cxn modelId="{F0B2D001-582B-4554-8FC2-43BDE18D076B}" type="presParOf" srcId="{A8816859-D329-49D8-BBD4-AFA1132ED0F0}" destId="{2A5558F1-44F2-4295-94AE-A2F438C43705}" srcOrd="1" destOrd="0" presId="urn:microsoft.com/office/officeart/2005/8/layout/list1"/>
    <dgm:cxn modelId="{22CE8931-ADDF-4760-ACA2-A7D409F987D3}" type="presParOf" srcId="{5B8631B8-BD1E-4CDC-9606-E05B961F1BF5}" destId="{43E9F03C-4250-4612-A8EE-66DEA8BDDBB9}" srcOrd="9" destOrd="0" presId="urn:microsoft.com/office/officeart/2005/8/layout/list1"/>
    <dgm:cxn modelId="{6B994207-C5B9-4516-99A6-950E21D359D9}" type="presParOf" srcId="{5B8631B8-BD1E-4CDC-9606-E05B961F1BF5}" destId="{9A45BDC8-320E-4923-A247-6698EB2BD09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3504F-2FF3-4414-9738-84E1D51AEE82}">
      <dsp:nvSpPr>
        <dsp:cNvPr id="0" name=""/>
        <dsp:cNvSpPr/>
      </dsp:nvSpPr>
      <dsp:spPr>
        <a:xfrm>
          <a:off x="0" y="243693"/>
          <a:ext cx="7436196" cy="137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7131" tIns="312420" rIns="57713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kern="1200" dirty="0"/>
            <a:t>Idriftsættelse af IT-modul for bestilling af afhentning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kern="1200" dirty="0"/>
            <a:t>Der kan bestilles afhentning ved privatgrunde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kern="1200" dirty="0"/>
            <a:t>Pris på specielle </a:t>
          </a:r>
          <a:r>
            <a:rPr lang="da-DK" sz="1500" kern="1200" dirty="0" err="1"/>
            <a:t>big</a:t>
          </a:r>
          <a:r>
            <a:rPr lang="da-DK" sz="1500" kern="1200" dirty="0"/>
            <a:t> bags til henteordning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kern="1200" dirty="0"/>
            <a:t>Orientering  / reklame for ordningen</a:t>
          </a:r>
        </a:p>
      </dsp:txBody>
      <dsp:txXfrm>
        <a:off x="0" y="243693"/>
        <a:ext cx="7436196" cy="1370250"/>
      </dsp:txXfrm>
    </dsp:sp>
    <dsp:sp modelId="{1381B842-D08C-4564-B027-D981AED593C1}">
      <dsp:nvSpPr>
        <dsp:cNvPr id="0" name=""/>
        <dsp:cNvSpPr/>
      </dsp:nvSpPr>
      <dsp:spPr>
        <a:xfrm>
          <a:off x="371809" y="22293"/>
          <a:ext cx="520533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749" tIns="0" rIns="19674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September-oktober 2022 - Pilotprojekt</a:t>
          </a:r>
        </a:p>
      </dsp:txBody>
      <dsp:txXfrm>
        <a:off x="393425" y="43909"/>
        <a:ext cx="5162105" cy="399568"/>
      </dsp:txXfrm>
    </dsp:sp>
    <dsp:sp modelId="{2724D8C0-FAE7-4A09-8385-A813560489AB}">
      <dsp:nvSpPr>
        <dsp:cNvPr id="0" name=""/>
        <dsp:cNvSpPr/>
      </dsp:nvSpPr>
      <dsp:spPr>
        <a:xfrm>
          <a:off x="0" y="1904468"/>
          <a:ext cx="7436196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7131" tIns="312420" rIns="57713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kern="1200" dirty="0"/>
            <a:t>Nets aftale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kern="1200" dirty="0"/>
            <a:t>Der kan bestilles afhentning ved erhvervsgrunde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kern="1200" dirty="0"/>
            <a:t>Begrænsning af asbestaffald på genbrugspladserne gennem anvisningsbreve</a:t>
          </a:r>
        </a:p>
      </dsp:txBody>
      <dsp:txXfrm>
        <a:off x="0" y="1904468"/>
        <a:ext cx="7436196" cy="1134000"/>
      </dsp:txXfrm>
    </dsp:sp>
    <dsp:sp modelId="{BB31BAD1-89E1-4589-869F-2E2B5F27E3C8}">
      <dsp:nvSpPr>
        <dsp:cNvPr id="0" name=""/>
        <dsp:cNvSpPr/>
      </dsp:nvSpPr>
      <dsp:spPr>
        <a:xfrm>
          <a:off x="371809" y="1694944"/>
          <a:ext cx="520533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749" tIns="0" rIns="19674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November 2022 - Pilotprojekt</a:t>
          </a:r>
        </a:p>
      </dsp:txBody>
      <dsp:txXfrm>
        <a:off x="393425" y="1716560"/>
        <a:ext cx="5162105" cy="399568"/>
      </dsp:txXfrm>
    </dsp:sp>
    <dsp:sp modelId="{9A45BDC8-320E-4923-A247-6698EB2BD096}">
      <dsp:nvSpPr>
        <dsp:cNvPr id="0" name=""/>
        <dsp:cNvSpPr/>
      </dsp:nvSpPr>
      <dsp:spPr>
        <a:xfrm>
          <a:off x="0" y="3375037"/>
          <a:ext cx="7436196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7131" tIns="312420" rIns="57713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kern="1200" dirty="0"/>
            <a:t>Endelig godkendelse af regulativer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kern="1200" dirty="0"/>
            <a:t>Idriftsættelse af permanent ordning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kern="1200" dirty="0"/>
            <a:t>Begrænsning af asbestaffald på genbrugspladserne gennem regulativ</a:t>
          </a:r>
        </a:p>
      </dsp:txBody>
      <dsp:txXfrm>
        <a:off x="0" y="3375037"/>
        <a:ext cx="7436196" cy="1134000"/>
      </dsp:txXfrm>
    </dsp:sp>
    <dsp:sp modelId="{2A5558F1-44F2-4295-94AE-A2F438C43705}">
      <dsp:nvSpPr>
        <dsp:cNvPr id="0" name=""/>
        <dsp:cNvSpPr/>
      </dsp:nvSpPr>
      <dsp:spPr>
        <a:xfrm>
          <a:off x="371809" y="3131344"/>
          <a:ext cx="5205337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749" tIns="0" rIns="19674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Januar 2023 – Permanent ordning</a:t>
          </a:r>
        </a:p>
      </dsp:txBody>
      <dsp:txXfrm>
        <a:off x="393425" y="3152960"/>
        <a:ext cx="5162105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7200" y="2980800"/>
            <a:ext cx="8868514" cy="1080000"/>
          </a:xfrm>
        </p:spPr>
        <p:txBody>
          <a:bodyPr anchor="t"/>
          <a:lstStyle>
            <a:lvl1pPr algn="l">
              <a:defRPr sz="6600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1E718B0-B1C3-49DA-80D7-016684D3C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200" y="533990"/>
            <a:ext cx="9144000" cy="3960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226346" indent="0" algn="ctr">
              <a:buNone/>
              <a:defRPr sz="991"/>
            </a:lvl2pPr>
            <a:lvl3pPr marL="452691" indent="0" algn="ctr">
              <a:buNone/>
              <a:defRPr sz="892"/>
            </a:lvl3pPr>
            <a:lvl4pPr marL="679038" indent="0" algn="ctr">
              <a:buNone/>
              <a:defRPr sz="792"/>
            </a:lvl4pPr>
            <a:lvl5pPr marL="905381" indent="0" algn="ctr">
              <a:buNone/>
              <a:defRPr sz="792"/>
            </a:lvl5pPr>
            <a:lvl6pPr marL="1131726" indent="0" algn="ctr">
              <a:buNone/>
              <a:defRPr sz="792"/>
            </a:lvl6pPr>
            <a:lvl7pPr marL="1358071" indent="0" algn="ctr">
              <a:buNone/>
              <a:defRPr sz="792"/>
            </a:lvl7pPr>
            <a:lvl8pPr marL="1584415" indent="0" algn="ctr">
              <a:buNone/>
              <a:defRPr sz="792"/>
            </a:lvl8pPr>
            <a:lvl9pPr marL="1810760" indent="0" algn="ctr">
              <a:buNone/>
              <a:defRPr sz="792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940EA6B-AE69-4783-92BB-83EF444A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94737" y="6120000"/>
            <a:ext cx="977055" cy="234000"/>
          </a:xfrm>
          <a:prstGeom prst="rect">
            <a:avLst/>
          </a:prstGeom>
        </p:spPr>
        <p:txBody>
          <a:bodyPr bIns="36000"/>
          <a:lstStyle>
            <a:lvl1pPr>
              <a:defRPr sz="900"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B216C2EF-E585-4ED7-9E77-E976A021B641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529BFC3-D44D-4210-B59E-EC2CEB60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7841" y="6120000"/>
            <a:ext cx="499535" cy="234000"/>
          </a:xfrm>
          <a:prstGeom prst="rect">
            <a:avLst/>
          </a:prstGeom>
        </p:spPr>
        <p:txBody>
          <a:bodyPr bIns="36000"/>
          <a:lstStyle>
            <a:lvl1pPr>
              <a:defRPr sz="900"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5FDD390A-B811-4F12-A675-62A50B9C422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8534E40B-D120-400A-B347-AFFB07458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3122612" cy="252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21940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pattedyr, silhuet&#10;&#10;Automatisk genereret beskrivelse">
            <a:extLst>
              <a:ext uri="{FF2B5EF4-FFF2-40B4-BE49-F238E27FC236}">
                <a16:creationId xmlns:a16="http://schemas.microsoft.com/office/drawing/2014/main" id="{9DBD57F9-0518-4949-85B3-08E7E54B9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ladsholder til dato 3">
            <a:extLst>
              <a:ext uri="{FF2B5EF4-FFF2-40B4-BE49-F238E27FC236}">
                <a16:creationId xmlns:a16="http://schemas.microsoft.com/office/drawing/2014/main" id="{E060CFE6-E537-469C-956C-43AC773E6C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94737" y="6120000"/>
            <a:ext cx="977055" cy="234000"/>
          </a:xfrm>
          <a:prstGeom prst="rect">
            <a:avLst/>
          </a:prstGeom>
        </p:spPr>
        <p:txBody>
          <a:bodyPr bIns="36000"/>
          <a:lstStyle>
            <a:lvl1pPr>
              <a:defRPr sz="900"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B216C2EF-E585-4ED7-9E77-E976A021B641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14" name="Pladsholder til slidenummer 5">
            <a:extLst>
              <a:ext uri="{FF2B5EF4-FFF2-40B4-BE49-F238E27FC236}">
                <a16:creationId xmlns:a16="http://schemas.microsoft.com/office/drawing/2014/main" id="{7A650682-FDC8-4531-825C-3D91C4115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7841" y="6120000"/>
            <a:ext cx="499535" cy="234000"/>
          </a:xfrm>
          <a:prstGeom prst="rect">
            <a:avLst/>
          </a:prstGeom>
        </p:spPr>
        <p:txBody>
          <a:bodyPr bIns="36000"/>
          <a:lstStyle>
            <a:lvl1pPr>
              <a:defRPr sz="900"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5FDD390A-B811-4F12-A675-62A50B9C422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Pladsholder til tekst 9">
            <a:extLst>
              <a:ext uri="{FF2B5EF4-FFF2-40B4-BE49-F238E27FC236}">
                <a16:creationId xmlns:a16="http://schemas.microsoft.com/office/drawing/2014/main" id="{95739CC6-0260-446D-8E46-620693A698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3122612" cy="252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2411506"/>
            <a:ext cx="9614100" cy="600636"/>
          </a:xfrm>
        </p:spPr>
        <p:txBody>
          <a:bodyPr tIns="36000"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</p:spTree>
    <p:extLst>
      <p:ext uri="{BB962C8B-B14F-4D97-AF65-F5344CB8AC3E}">
        <p14:creationId xmlns:p14="http://schemas.microsoft.com/office/powerpoint/2010/main" val="392644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slide_Type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pattedyr, silhuet&#10;&#10;Automatisk genereret beskrivelse">
            <a:extLst>
              <a:ext uri="{FF2B5EF4-FFF2-40B4-BE49-F238E27FC236}">
                <a16:creationId xmlns:a16="http://schemas.microsoft.com/office/drawing/2014/main" id="{9DBD57F9-0518-4949-85B3-08E7E54B95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ladsholder til dato 3">
            <a:extLst>
              <a:ext uri="{FF2B5EF4-FFF2-40B4-BE49-F238E27FC236}">
                <a16:creationId xmlns:a16="http://schemas.microsoft.com/office/drawing/2014/main" id="{E060CFE6-E537-469C-956C-43AC773E6C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94737" y="6120000"/>
            <a:ext cx="977055" cy="234000"/>
          </a:xfrm>
          <a:prstGeom prst="rect">
            <a:avLst/>
          </a:prstGeom>
        </p:spPr>
        <p:txBody>
          <a:bodyPr bIns="36000"/>
          <a:lstStyle>
            <a:lvl1pPr>
              <a:defRPr sz="900"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B216C2EF-E585-4ED7-9E77-E976A021B641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14" name="Pladsholder til slidenummer 5">
            <a:extLst>
              <a:ext uri="{FF2B5EF4-FFF2-40B4-BE49-F238E27FC236}">
                <a16:creationId xmlns:a16="http://schemas.microsoft.com/office/drawing/2014/main" id="{7A650682-FDC8-4531-825C-3D91C4115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7841" y="6120000"/>
            <a:ext cx="499535" cy="234000"/>
          </a:xfrm>
          <a:prstGeom prst="rect">
            <a:avLst/>
          </a:prstGeom>
        </p:spPr>
        <p:txBody>
          <a:bodyPr bIns="36000"/>
          <a:lstStyle>
            <a:lvl1pPr>
              <a:defRPr sz="900"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5FDD390A-B811-4F12-A675-62A50B9C422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Pladsholder til tekst 9">
            <a:extLst>
              <a:ext uri="{FF2B5EF4-FFF2-40B4-BE49-F238E27FC236}">
                <a16:creationId xmlns:a16="http://schemas.microsoft.com/office/drawing/2014/main" id="{95739CC6-0260-446D-8E46-620693A698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3122612" cy="252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546847"/>
            <a:ext cx="9614100" cy="618565"/>
          </a:xfrm>
        </p:spPr>
        <p:txBody>
          <a:bodyPr tIns="36000"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4B0934C-AF75-4B4E-933E-976996E4E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2000" y="1264023"/>
            <a:ext cx="9614100" cy="3065929"/>
          </a:xfrm>
        </p:spPr>
        <p:txBody>
          <a:bodyPr tIns="46800">
            <a:normAutofit/>
          </a:bodyPr>
          <a:lstStyle>
            <a:lvl1pPr marL="0" indent="0">
              <a:buFontTx/>
              <a:buNone/>
              <a:defRPr sz="2400"/>
            </a:lvl1pPr>
            <a:lvl2pPr marL="226345" indent="0">
              <a:buFontTx/>
              <a:buNone/>
              <a:defRPr sz="2400"/>
            </a:lvl2pPr>
            <a:lvl3pPr marL="452690" indent="0">
              <a:buFontTx/>
              <a:buNone/>
              <a:defRPr sz="2400"/>
            </a:lvl3pPr>
            <a:lvl4pPr marL="679035" indent="0">
              <a:buFontTx/>
              <a:buNone/>
              <a:defRPr sz="2400"/>
            </a:lvl4pPr>
            <a:lvl5pPr marL="905380" indent="0">
              <a:buFontTx/>
              <a:buNone/>
              <a:defRPr sz="2400"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1131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351341F-D8BA-4045-A6EE-626A054E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82413113-A661-4F81-8DF8-EE9905EA06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94737" y="6120000"/>
            <a:ext cx="977055" cy="234000"/>
          </a:xfrm>
          <a:prstGeom prst="rect">
            <a:avLst/>
          </a:prstGeom>
        </p:spPr>
        <p:txBody>
          <a:bodyPr bIns="36000"/>
          <a:lstStyle>
            <a:lvl1pPr>
              <a:defRPr sz="900"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B216C2EF-E585-4ED7-9E77-E976A021B641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11" name="Pladsholder til slidenummer 5">
            <a:extLst>
              <a:ext uri="{FF2B5EF4-FFF2-40B4-BE49-F238E27FC236}">
                <a16:creationId xmlns:a16="http://schemas.microsoft.com/office/drawing/2014/main" id="{615EFE4E-8B38-4825-AEF0-30D4F742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7841" y="6120000"/>
            <a:ext cx="499535" cy="234000"/>
          </a:xfrm>
          <a:prstGeom prst="rect">
            <a:avLst/>
          </a:prstGeom>
        </p:spPr>
        <p:txBody>
          <a:bodyPr bIns="36000"/>
          <a:lstStyle>
            <a:lvl1pPr>
              <a:defRPr sz="900"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5FDD390A-B811-4F12-A675-62A50B9C422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DE7631C3-2801-4B8A-86BA-5891BD80B2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3122612" cy="252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2348753"/>
            <a:ext cx="9614100" cy="663389"/>
          </a:xfrm>
        </p:spPr>
        <p:txBody>
          <a:bodyPr tIns="36000"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</p:spTree>
    <p:extLst>
      <p:ext uri="{BB962C8B-B14F-4D97-AF65-F5344CB8AC3E}">
        <p14:creationId xmlns:p14="http://schemas.microsoft.com/office/powerpoint/2010/main" val="699383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slide_Type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351341F-D8BA-4045-A6EE-626A054E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82413113-A661-4F81-8DF8-EE9905EA06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94737" y="6120000"/>
            <a:ext cx="977055" cy="234000"/>
          </a:xfrm>
          <a:prstGeom prst="rect">
            <a:avLst/>
          </a:prstGeom>
        </p:spPr>
        <p:txBody>
          <a:bodyPr bIns="36000"/>
          <a:lstStyle>
            <a:lvl1pPr>
              <a:defRPr sz="900"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B216C2EF-E585-4ED7-9E77-E976A021B641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11" name="Pladsholder til slidenummer 5">
            <a:extLst>
              <a:ext uri="{FF2B5EF4-FFF2-40B4-BE49-F238E27FC236}">
                <a16:creationId xmlns:a16="http://schemas.microsoft.com/office/drawing/2014/main" id="{615EFE4E-8B38-4825-AEF0-30D4F742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7841" y="6120000"/>
            <a:ext cx="499535" cy="234000"/>
          </a:xfrm>
          <a:prstGeom prst="rect">
            <a:avLst/>
          </a:prstGeom>
        </p:spPr>
        <p:txBody>
          <a:bodyPr bIns="36000"/>
          <a:lstStyle>
            <a:lvl1pPr>
              <a:defRPr sz="900"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5FDD390A-B811-4F12-A675-62A50B9C422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DE7631C3-2801-4B8A-86BA-5891BD80B2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3122612" cy="252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546847"/>
            <a:ext cx="9614100" cy="618565"/>
          </a:xfrm>
        </p:spPr>
        <p:txBody>
          <a:bodyPr tIns="36000"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54B0934C-AF75-4B4E-933E-976996E4E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2000" y="1264025"/>
            <a:ext cx="9614100" cy="3056964"/>
          </a:xfrm>
        </p:spPr>
        <p:txBody>
          <a:bodyPr tIns="46800">
            <a:normAutofit/>
          </a:bodyPr>
          <a:lstStyle>
            <a:lvl1pPr marL="0" indent="0">
              <a:buFontTx/>
              <a:buNone/>
              <a:defRPr sz="2400"/>
            </a:lvl1pPr>
            <a:lvl2pPr marL="226345" indent="0">
              <a:buFontTx/>
              <a:buNone/>
              <a:defRPr sz="2400"/>
            </a:lvl2pPr>
            <a:lvl3pPr marL="452690" indent="0">
              <a:buFontTx/>
              <a:buNone/>
              <a:defRPr sz="2400"/>
            </a:lvl3pPr>
            <a:lvl4pPr marL="679035" indent="0">
              <a:buFontTx/>
              <a:buNone/>
              <a:defRPr sz="2400"/>
            </a:lvl4pPr>
            <a:lvl5pPr marL="905380" indent="0">
              <a:buFontTx/>
              <a:buNone/>
              <a:defRPr sz="2400"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52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1EA109F-B9C4-4828-BAAB-F7ADEEA8D7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918915E-BEE7-4BB1-B9B5-5DDCA1742F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2588" y="274918"/>
            <a:ext cx="5573043" cy="475407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77"/>
              <a:gd name="connsiteY0" fmla="*/ 0 h 22463"/>
              <a:gd name="connsiteX1" fmla="*/ 21600 w 21677"/>
              <a:gd name="connsiteY1" fmla="*/ 0 h 22463"/>
              <a:gd name="connsiteX2" fmla="*/ 21677 w 21677"/>
              <a:gd name="connsiteY2" fmla="*/ 21940 h 22463"/>
              <a:gd name="connsiteX3" fmla="*/ 0 w 21677"/>
              <a:gd name="connsiteY3" fmla="*/ 20172 h 22463"/>
              <a:gd name="connsiteX4" fmla="*/ 0 w 21677"/>
              <a:gd name="connsiteY4" fmla="*/ 0 h 22463"/>
              <a:gd name="connsiteX0" fmla="*/ 0 w 21677"/>
              <a:gd name="connsiteY0" fmla="*/ 0 h 23519"/>
              <a:gd name="connsiteX1" fmla="*/ 21600 w 21677"/>
              <a:gd name="connsiteY1" fmla="*/ 0 h 23519"/>
              <a:gd name="connsiteX2" fmla="*/ 21677 w 21677"/>
              <a:gd name="connsiteY2" fmla="*/ 21940 h 23519"/>
              <a:gd name="connsiteX3" fmla="*/ 18217 w 21677"/>
              <a:gd name="connsiteY3" fmla="*/ 21498 h 23519"/>
              <a:gd name="connsiteX4" fmla="*/ 0 w 21677"/>
              <a:gd name="connsiteY4" fmla="*/ 20172 h 23519"/>
              <a:gd name="connsiteX5" fmla="*/ 0 w 21677"/>
              <a:gd name="connsiteY5" fmla="*/ 0 h 23519"/>
              <a:gd name="connsiteX0" fmla="*/ 0 w 21677"/>
              <a:gd name="connsiteY0" fmla="*/ 0 h 22138"/>
              <a:gd name="connsiteX1" fmla="*/ 21600 w 21677"/>
              <a:gd name="connsiteY1" fmla="*/ 0 h 22138"/>
              <a:gd name="connsiteX2" fmla="*/ 21677 w 21677"/>
              <a:gd name="connsiteY2" fmla="*/ 21940 h 22138"/>
              <a:gd name="connsiteX3" fmla="*/ 18217 w 21677"/>
              <a:gd name="connsiteY3" fmla="*/ 21498 h 22138"/>
              <a:gd name="connsiteX4" fmla="*/ 0 w 21677"/>
              <a:gd name="connsiteY4" fmla="*/ 20172 h 22138"/>
              <a:gd name="connsiteX5" fmla="*/ 0 w 21677"/>
              <a:gd name="connsiteY5" fmla="*/ 0 h 22138"/>
              <a:gd name="connsiteX0" fmla="*/ 0 w 21677"/>
              <a:gd name="connsiteY0" fmla="*/ 0 h 22138"/>
              <a:gd name="connsiteX1" fmla="*/ 21600 w 21677"/>
              <a:gd name="connsiteY1" fmla="*/ 0 h 22138"/>
              <a:gd name="connsiteX2" fmla="*/ 21677 w 21677"/>
              <a:gd name="connsiteY2" fmla="*/ 21940 h 22138"/>
              <a:gd name="connsiteX3" fmla="*/ 20165 w 21677"/>
              <a:gd name="connsiteY3" fmla="*/ 21904 h 22138"/>
              <a:gd name="connsiteX4" fmla="*/ 18217 w 21677"/>
              <a:gd name="connsiteY4" fmla="*/ 21498 h 22138"/>
              <a:gd name="connsiteX5" fmla="*/ 0 w 21677"/>
              <a:gd name="connsiteY5" fmla="*/ 20172 h 22138"/>
              <a:gd name="connsiteX6" fmla="*/ 0 w 21677"/>
              <a:gd name="connsiteY6" fmla="*/ 0 h 22138"/>
              <a:gd name="connsiteX0" fmla="*/ 0 w 21677"/>
              <a:gd name="connsiteY0" fmla="*/ 0 h 22115"/>
              <a:gd name="connsiteX1" fmla="*/ 21600 w 21677"/>
              <a:gd name="connsiteY1" fmla="*/ 0 h 22115"/>
              <a:gd name="connsiteX2" fmla="*/ 21677 w 21677"/>
              <a:gd name="connsiteY2" fmla="*/ 21940 h 22115"/>
              <a:gd name="connsiteX3" fmla="*/ 20165 w 21677"/>
              <a:gd name="connsiteY3" fmla="*/ 21904 h 22115"/>
              <a:gd name="connsiteX4" fmla="*/ 18012 w 21677"/>
              <a:gd name="connsiteY4" fmla="*/ 21436 h 22115"/>
              <a:gd name="connsiteX5" fmla="*/ 0 w 21677"/>
              <a:gd name="connsiteY5" fmla="*/ 20172 h 22115"/>
              <a:gd name="connsiteX6" fmla="*/ 0 w 21677"/>
              <a:gd name="connsiteY6" fmla="*/ 0 h 22115"/>
              <a:gd name="connsiteX0" fmla="*/ 0 w 21677"/>
              <a:gd name="connsiteY0" fmla="*/ 0 h 21957"/>
              <a:gd name="connsiteX1" fmla="*/ 21600 w 21677"/>
              <a:gd name="connsiteY1" fmla="*/ 0 h 21957"/>
              <a:gd name="connsiteX2" fmla="*/ 21677 w 21677"/>
              <a:gd name="connsiteY2" fmla="*/ 21940 h 21957"/>
              <a:gd name="connsiteX3" fmla="*/ 20165 w 21677"/>
              <a:gd name="connsiteY3" fmla="*/ 21904 h 21957"/>
              <a:gd name="connsiteX4" fmla="*/ 18012 w 21677"/>
              <a:gd name="connsiteY4" fmla="*/ 21436 h 21957"/>
              <a:gd name="connsiteX5" fmla="*/ 14527 w 21677"/>
              <a:gd name="connsiteY5" fmla="*/ 20999 h 21957"/>
              <a:gd name="connsiteX6" fmla="*/ 0 w 21677"/>
              <a:gd name="connsiteY6" fmla="*/ 20172 h 21957"/>
              <a:gd name="connsiteX7" fmla="*/ 0 w 21677"/>
              <a:gd name="connsiteY7" fmla="*/ 0 h 21957"/>
              <a:gd name="connsiteX0" fmla="*/ 0 w 21677"/>
              <a:gd name="connsiteY0" fmla="*/ 0 h 22014"/>
              <a:gd name="connsiteX1" fmla="*/ 21600 w 21677"/>
              <a:gd name="connsiteY1" fmla="*/ 0 h 22014"/>
              <a:gd name="connsiteX2" fmla="*/ 21677 w 21677"/>
              <a:gd name="connsiteY2" fmla="*/ 21940 h 22014"/>
              <a:gd name="connsiteX3" fmla="*/ 20165 w 21677"/>
              <a:gd name="connsiteY3" fmla="*/ 21904 h 22014"/>
              <a:gd name="connsiteX4" fmla="*/ 18012 w 21677"/>
              <a:gd name="connsiteY4" fmla="*/ 21436 h 22014"/>
              <a:gd name="connsiteX5" fmla="*/ 14527 w 21677"/>
              <a:gd name="connsiteY5" fmla="*/ 20999 h 22014"/>
              <a:gd name="connsiteX6" fmla="*/ 11426 w 21677"/>
              <a:gd name="connsiteY6" fmla="*/ 21186 h 22014"/>
              <a:gd name="connsiteX7" fmla="*/ 0 w 21677"/>
              <a:gd name="connsiteY7" fmla="*/ 20172 h 22014"/>
              <a:gd name="connsiteX8" fmla="*/ 0 w 21677"/>
              <a:gd name="connsiteY8" fmla="*/ 0 h 22014"/>
              <a:gd name="connsiteX0" fmla="*/ 0 w 21677"/>
              <a:gd name="connsiteY0" fmla="*/ 0 h 22267"/>
              <a:gd name="connsiteX1" fmla="*/ 21600 w 21677"/>
              <a:gd name="connsiteY1" fmla="*/ 0 h 22267"/>
              <a:gd name="connsiteX2" fmla="*/ 21677 w 21677"/>
              <a:gd name="connsiteY2" fmla="*/ 21940 h 22267"/>
              <a:gd name="connsiteX3" fmla="*/ 20165 w 21677"/>
              <a:gd name="connsiteY3" fmla="*/ 21904 h 22267"/>
              <a:gd name="connsiteX4" fmla="*/ 18012 w 21677"/>
              <a:gd name="connsiteY4" fmla="*/ 21436 h 22267"/>
              <a:gd name="connsiteX5" fmla="*/ 14527 w 21677"/>
              <a:gd name="connsiteY5" fmla="*/ 20999 h 22267"/>
              <a:gd name="connsiteX6" fmla="*/ 10939 w 21677"/>
              <a:gd name="connsiteY6" fmla="*/ 21810 h 22267"/>
              <a:gd name="connsiteX7" fmla="*/ 0 w 21677"/>
              <a:gd name="connsiteY7" fmla="*/ 20172 h 22267"/>
              <a:gd name="connsiteX8" fmla="*/ 0 w 21677"/>
              <a:gd name="connsiteY8" fmla="*/ 0 h 22267"/>
              <a:gd name="connsiteX0" fmla="*/ 0 w 21677"/>
              <a:gd name="connsiteY0" fmla="*/ 0 h 22232"/>
              <a:gd name="connsiteX1" fmla="*/ 21600 w 21677"/>
              <a:gd name="connsiteY1" fmla="*/ 0 h 22232"/>
              <a:gd name="connsiteX2" fmla="*/ 21677 w 21677"/>
              <a:gd name="connsiteY2" fmla="*/ 21940 h 22232"/>
              <a:gd name="connsiteX3" fmla="*/ 20165 w 21677"/>
              <a:gd name="connsiteY3" fmla="*/ 21904 h 22232"/>
              <a:gd name="connsiteX4" fmla="*/ 18012 w 21677"/>
              <a:gd name="connsiteY4" fmla="*/ 21436 h 22232"/>
              <a:gd name="connsiteX5" fmla="*/ 14527 w 21677"/>
              <a:gd name="connsiteY5" fmla="*/ 20999 h 22232"/>
              <a:gd name="connsiteX6" fmla="*/ 12820 w 21677"/>
              <a:gd name="connsiteY6" fmla="*/ 21342 h 22232"/>
              <a:gd name="connsiteX7" fmla="*/ 10939 w 21677"/>
              <a:gd name="connsiteY7" fmla="*/ 21810 h 22232"/>
              <a:gd name="connsiteX8" fmla="*/ 0 w 21677"/>
              <a:gd name="connsiteY8" fmla="*/ 20172 h 22232"/>
              <a:gd name="connsiteX9" fmla="*/ 0 w 21677"/>
              <a:gd name="connsiteY9" fmla="*/ 0 h 22232"/>
              <a:gd name="connsiteX0" fmla="*/ 0 w 21677"/>
              <a:gd name="connsiteY0" fmla="*/ 0 h 22232"/>
              <a:gd name="connsiteX1" fmla="*/ 21600 w 21677"/>
              <a:gd name="connsiteY1" fmla="*/ 0 h 22232"/>
              <a:gd name="connsiteX2" fmla="*/ 21677 w 21677"/>
              <a:gd name="connsiteY2" fmla="*/ 21940 h 22232"/>
              <a:gd name="connsiteX3" fmla="*/ 20165 w 21677"/>
              <a:gd name="connsiteY3" fmla="*/ 21904 h 22232"/>
              <a:gd name="connsiteX4" fmla="*/ 18012 w 21677"/>
              <a:gd name="connsiteY4" fmla="*/ 21436 h 22232"/>
              <a:gd name="connsiteX5" fmla="*/ 14527 w 21677"/>
              <a:gd name="connsiteY5" fmla="*/ 20999 h 22232"/>
              <a:gd name="connsiteX6" fmla="*/ 12820 w 21677"/>
              <a:gd name="connsiteY6" fmla="*/ 21342 h 22232"/>
              <a:gd name="connsiteX7" fmla="*/ 10939 w 21677"/>
              <a:gd name="connsiteY7" fmla="*/ 21810 h 22232"/>
              <a:gd name="connsiteX8" fmla="*/ 0 w 21677"/>
              <a:gd name="connsiteY8" fmla="*/ 20172 h 22232"/>
              <a:gd name="connsiteX9" fmla="*/ 0 w 21677"/>
              <a:gd name="connsiteY9" fmla="*/ 0 h 22232"/>
              <a:gd name="connsiteX0" fmla="*/ 0 w 21677"/>
              <a:gd name="connsiteY0" fmla="*/ 0 h 22232"/>
              <a:gd name="connsiteX1" fmla="*/ 21600 w 21677"/>
              <a:gd name="connsiteY1" fmla="*/ 0 h 22232"/>
              <a:gd name="connsiteX2" fmla="*/ 21677 w 21677"/>
              <a:gd name="connsiteY2" fmla="*/ 21940 h 22232"/>
              <a:gd name="connsiteX3" fmla="*/ 20165 w 21677"/>
              <a:gd name="connsiteY3" fmla="*/ 21904 h 22232"/>
              <a:gd name="connsiteX4" fmla="*/ 18012 w 21677"/>
              <a:gd name="connsiteY4" fmla="*/ 21436 h 22232"/>
              <a:gd name="connsiteX5" fmla="*/ 14527 w 21677"/>
              <a:gd name="connsiteY5" fmla="*/ 20999 h 22232"/>
              <a:gd name="connsiteX6" fmla="*/ 12820 w 21677"/>
              <a:gd name="connsiteY6" fmla="*/ 21342 h 22232"/>
              <a:gd name="connsiteX7" fmla="*/ 11867 w 21677"/>
              <a:gd name="connsiteY7" fmla="*/ 21904 h 22232"/>
              <a:gd name="connsiteX8" fmla="*/ 10939 w 21677"/>
              <a:gd name="connsiteY8" fmla="*/ 21810 h 22232"/>
              <a:gd name="connsiteX9" fmla="*/ 0 w 21677"/>
              <a:gd name="connsiteY9" fmla="*/ 20172 h 22232"/>
              <a:gd name="connsiteX10" fmla="*/ 0 w 21677"/>
              <a:gd name="connsiteY10" fmla="*/ 0 h 22232"/>
              <a:gd name="connsiteX0" fmla="*/ 0 w 21677"/>
              <a:gd name="connsiteY0" fmla="*/ 0 h 22065"/>
              <a:gd name="connsiteX1" fmla="*/ 21600 w 21677"/>
              <a:gd name="connsiteY1" fmla="*/ 0 h 22065"/>
              <a:gd name="connsiteX2" fmla="*/ 21677 w 21677"/>
              <a:gd name="connsiteY2" fmla="*/ 21940 h 22065"/>
              <a:gd name="connsiteX3" fmla="*/ 20165 w 21677"/>
              <a:gd name="connsiteY3" fmla="*/ 21904 h 22065"/>
              <a:gd name="connsiteX4" fmla="*/ 18012 w 21677"/>
              <a:gd name="connsiteY4" fmla="*/ 21436 h 22065"/>
              <a:gd name="connsiteX5" fmla="*/ 14527 w 21677"/>
              <a:gd name="connsiteY5" fmla="*/ 20999 h 22065"/>
              <a:gd name="connsiteX6" fmla="*/ 12820 w 21677"/>
              <a:gd name="connsiteY6" fmla="*/ 21342 h 22065"/>
              <a:gd name="connsiteX7" fmla="*/ 11867 w 21677"/>
              <a:gd name="connsiteY7" fmla="*/ 21904 h 22065"/>
              <a:gd name="connsiteX8" fmla="*/ 10939 w 21677"/>
              <a:gd name="connsiteY8" fmla="*/ 21810 h 22065"/>
              <a:gd name="connsiteX9" fmla="*/ 7310 w 21677"/>
              <a:gd name="connsiteY9" fmla="*/ 21249 h 22065"/>
              <a:gd name="connsiteX10" fmla="*/ 0 w 21677"/>
              <a:gd name="connsiteY10" fmla="*/ 20172 h 22065"/>
              <a:gd name="connsiteX11" fmla="*/ 0 w 21677"/>
              <a:gd name="connsiteY11" fmla="*/ 0 h 22065"/>
              <a:gd name="connsiteX0" fmla="*/ 0 w 21677"/>
              <a:gd name="connsiteY0" fmla="*/ 0 h 22492"/>
              <a:gd name="connsiteX1" fmla="*/ 21600 w 21677"/>
              <a:gd name="connsiteY1" fmla="*/ 0 h 22492"/>
              <a:gd name="connsiteX2" fmla="*/ 21677 w 21677"/>
              <a:gd name="connsiteY2" fmla="*/ 21940 h 22492"/>
              <a:gd name="connsiteX3" fmla="*/ 20165 w 21677"/>
              <a:gd name="connsiteY3" fmla="*/ 21904 h 22492"/>
              <a:gd name="connsiteX4" fmla="*/ 18012 w 21677"/>
              <a:gd name="connsiteY4" fmla="*/ 21436 h 22492"/>
              <a:gd name="connsiteX5" fmla="*/ 14527 w 21677"/>
              <a:gd name="connsiteY5" fmla="*/ 20999 h 22492"/>
              <a:gd name="connsiteX6" fmla="*/ 12820 w 21677"/>
              <a:gd name="connsiteY6" fmla="*/ 21342 h 22492"/>
              <a:gd name="connsiteX7" fmla="*/ 11867 w 21677"/>
              <a:gd name="connsiteY7" fmla="*/ 21904 h 22492"/>
              <a:gd name="connsiteX8" fmla="*/ 10939 w 21677"/>
              <a:gd name="connsiteY8" fmla="*/ 21810 h 22492"/>
              <a:gd name="connsiteX9" fmla="*/ 7310 w 21677"/>
              <a:gd name="connsiteY9" fmla="*/ 21249 h 22492"/>
              <a:gd name="connsiteX10" fmla="*/ 4503 w 21677"/>
              <a:gd name="connsiteY10" fmla="*/ 22216 h 22492"/>
              <a:gd name="connsiteX11" fmla="*/ 0 w 21677"/>
              <a:gd name="connsiteY11" fmla="*/ 20172 h 22492"/>
              <a:gd name="connsiteX12" fmla="*/ 0 w 21677"/>
              <a:gd name="connsiteY12" fmla="*/ 0 h 22492"/>
              <a:gd name="connsiteX0" fmla="*/ 0 w 21677"/>
              <a:gd name="connsiteY0" fmla="*/ 0 h 22254"/>
              <a:gd name="connsiteX1" fmla="*/ 21600 w 21677"/>
              <a:gd name="connsiteY1" fmla="*/ 0 h 22254"/>
              <a:gd name="connsiteX2" fmla="*/ 21677 w 21677"/>
              <a:gd name="connsiteY2" fmla="*/ 21940 h 22254"/>
              <a:gd name="connsiteX3" fmla="*/ 20165 w 21677"/>
              <a:gd name="connsiteY3" fmla="*/ 21904 h 22254"/>
              <a:gd name="connsiteX4" fmla="*/ 18012 w 21677"/>
              <a:gd name="connsiteY4" fmla="*/ 21436 h 22254"/>
              <a:gd name="connsiteX5" fmla="*/ 14527 w 21677"/>
              <a:gd name="connsiteY5" fmla="*/ 20999 h 22254"/>
              <a:gd name="connsiteX6" fmla="*/ 12820 w 21677"/>
              <a:gd name="connsiteY6" fmla="*/ 21342 h 22254"/>
              <a:gd name="connsiteX7" fmla="*/ 11867 w 21677"/>
              <a:gd name="connsiteY7" fmla="*/ 21904 h 22254"/>
              <a:gd name="connsiteX8" fmla="*/ 10939 w 21677"/>
              <a:gd name="connsiteY8" fmla="*/ 21810 h 22254"/>
              <a:gd name="connsiteX9" fmla="*/ 7310 w 21677"/>
              <a:gd name="connsiteY9" fmla="*/ 21249 h 22254"/>
              <a:gd name="connsiteX10" fmla="*/ 4503 w 21677"/>
              <a:gd name="connsiteY10" fmla="*/ 22216 h 22254"/>
              <a:gd name="connsiteX11" fmla="*/ 2469 w 21677"/>
              <a:gd name="connsiteY11" fmla="*/ 21498 h 22254"/>
              <a:gd name="connsiteX12" fmla="*/ 0 w 21677"/>
              <a:gd name="connsiteY12" fmla="*/ 20172 h 22254"/>
              <a:gd name="connsiteX13" fmla="*/ 0 w 21677"/>
              <a:gd name="connsiteY13" fmla="*/ 0 h 22254"/>
              <a:gd name="connsiteX0" fmla="*/ 0 w 21677"/>
              <a:gd name="connsiteY0" fmla="*/ 0 h 22292"/>
              <a:gd name="connsiteX1" fmla="*/ 21600 w 21677"/>
              <a:gd name="connsiteY1" fmla="*/ 0 h 22292"/>
              <a:gd name="connsiteX2" fmla="*/ 21677 w 21677"/>
              <a:gd name="connsiteY2" fmla="*/ 21940 h 22292"/>
              <a:gd name="connsiteX3" fmla="*/ 20165 w 21677"/>
              <a:gd name="connsiteY3" fmla="*/ 21904 h 22292"/>
              <a:gd name="connsiteX4" fmla="*/ 18012 w 21677"/>
              <a:gd name="connsiteY4" fmla="*/ 21436 h 22292"/>
              <a:gd name="connsiteX5" fmla="*/ 14527 w 21677"/>
              <a:gd name="connsiteY5" fmla="*/ 20999 h 22292"/>
              <a:gd name="connsiteX6" fmla="*/ 12820 w 21677"/>
              <a:gd name="connsiteY6" fmla="*/ 21342 h 22292"/>
              <a:gd name="connsiteX7" fmla="*/ 11867 w 21677"/>
              <a:gd name="connsiteY7" fmla="*/ 21904 h 22292"/>
              <a:gd name="connsiteX8" fmla="*/ 10939 w 21677"/>
              <a:gd name="connsiteY8" fmla="*/ 21810 h 22292"/>
              <a:gd name="connsiteX9" fmla="*/ 7310 w 21677"/>
              <a:gd name="connsiteY9" fmla="*/ 21249 h 22292"/>
              <a:gd name="connsiteX10" fmla="*/ 4503 w 21677"/>
              <a:gd name="connsiteY10" fmla="*/ 22216 h 22292"/>
              <a:gd name="connsiteX11" fmla="*/ 2315 w 21677"/>
              <a:gd name="connsiteY11" fmla="*/ 21841 h 22292"/>
              <a:gd name="connsiteX12" fmla="*/ 0 w 21677"/>
              <a:gd name="connsiteY12" fmla="*/ 20172 h 22292"/>
              <a:gd name="connsiteX13" fmla="*/ 0 w 21677"/>
              <a:gd name="connsiteY13" fmla="*/ 0 h 22292"/>
              <a:gd name="connsiteX0" fmla="*/ 0 w 21677"/>
              <a:gd name="connsiteY0" fmla="*/ 0 h 22292"/>
              <a:gd name="connsiteX1" fmla="*/ 21600 w 21677"/>
              <a:gd name="connsiteY1" fmla="*/ 0 h 22292"/>
              <a:gd name="connsiteX2" fmla="*/ 21677 w 21677"/>
              <a:gd name="connsiteY2" fmla="*/ 21940 h 22292"/>
              <a:gd name="connsiteX3" fmla="*/ 20165 w 21677"/>
              <a:gd name="connsiteY3" fmla="*/ 21904 h 22292"/>
              <a:gd name="connsiteX4" fmla="*/ 18012 w 21677"/>
              <a:gd name="connsiteY4" fmla="*/ 21436 h 22292"/>
              <a:gd name="connsiteX5" fmla="*/ 14527 w 21677"/>
              <a:gd name="connsiteY5" fmla="*/ 20999 h 22292"/>
              <a:gd name="connsiteX6" fmla="*/ 12820 w 21677"/>
              <a:gd name="connsiteY6" fmla="*/ 21342 h 22292"/>
              <a:gd name="connsiteX7" fmla="*/ 11867 w 21677"/>
              <a:gd name="connsiteY7" fmla="*/ 21904 h 22292"/>
              <a:gd name="connsiteX8" fmla="*/ 10939 w 21677"/>
              <a:gd name="connsiteY8" fmla="*/ 21810 h 22292"/>
              <a:gd name="connsiteX9" fmla="*/ 7310 w 21677"/>
              <a:gd name="connsiteY9" fmla="*/ 21249 h 22292"/>
              <a:gd name="connsiteX10" fmla="*/ 4503 w 21677"/>
              <a:gd name="connsiteY10" fmla="*/ 22216 h 22292"/>
              <a:gd name="connsiteX11" fmla="*/ 2315 w 21677"/>
              <a:gd name="connsiteY11" fmla="*/ 21841 h 22292"/>
              <a:gd name="connsiteX12" fmla="*/ 0 w 21677"/>
              <a:gd name="connsiteY12" fmla="*/ 20172 h 22292"/>
              <a:gd name="connsiteX13" fmla="*/ 0 w 21677"/>
              <a:gd name="connsiteY13" fmla="*/ 0 h 22292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8012 w 21677"/>
              <a:gd name="connsiteY4" fmla="*/ 21436 h 22234"/>
              <a:gd name="connsiteX5" fmla="*/ 14527 w 21677"/>
              <a:gd name="connsiteY5" fmla="*/ 20999 h 22234"/>
              <a:gd name="connsiteX6" fmla="*/ 12820 w 21677"/>
              <a:gd name="connsiteY6" fmla="*/ 21342 h 22234"/>
              <a:gd name="connsiteX7" fmla="*/ 11867 w 21677"/>
              <a:gd name="connsiteY7" fmla="*/ 21904 h 22234"/>
              <a:gd name="connsiteX8" fmla="*/ 10939 w 21677"/>
              <a:gd name="connsiteY8" fmla="*/ 21810 h 22234"/>
              <a:gd name="connsiteX9" fmla="*/ 7310 w 21677"/>
              <a:gd name="connsiteY9" fmla="*/ 21249 h 22234"/>
              <a:gd name="connsiteX10" fmla="*/ 4503 w 21677"/>
              <a:gd name="connsiteY10" fmla="*/ 22216 h 22234"/>
              <a:gd name="connsiteX11" fmla="*/ 2315 w 21677"/>
              <a:gd name="connsiteY11" fmla="*/ 21841 h 22234"/>
              <a:gd name="connsiteX12" fmla="*/ 0 w 21677"/>
              <a:gd name="connsiteY12" fmla="*/ 20172 h 22234"/>
              <a:gd name="connsiteX13" fmla="*/ 0 w 21677"/>
              <a:gd name="connsiteY13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8012 w 21677"/>
              <a:gd name="connsiteY4" fmla="*/ 21436 h 22234"/>
              <a:gd name="connsiteX5" fmla="*/ 14527 w 21677"/>
              <a:gd name="connsiteY5" fmla="*/ 20999 h 22234"/>
              <a:gd name="connsiteX6" fmla="*/ 12820 w 21677"/>
              <a:gd name="connsiteY6" fmla="*/ 21342 h 22234"/>
              <a:gd name="connsiteX7" fmla="*/ 11867 w 21677"/>
              <a:gd name="connsiteY7" fmla="*/ 21904 h 22234"/>
              <a:gd name="connsiteX8" fmla="*/ 10939 w 21677"/>
              <a:gd name="connsiteY8" fmla="*/ 21810 h 22234"/>
              <a:gd name="connsiteX9" fmla="*/ 7310 w 21677"/>
              <a:gd name="connsiteY9" fmla="*/ 21249 h 22234"/>
              <a:gd name="connsiteX10" fmla="*/ 4503 w 21677"/>
              <a:gd name="connsiteY10" fmla="*/ 22216 h 22234"/>
              <a:gd name="connsiteX11" fmla="*/ 2315 w 21677"/>
              <a:gd name="connsiteY11" fmla="*/ 21841 h 22234"/>
              <a:gd name="connsiteX12" fmla="*/ 821 w 21677"/>
              <a:gd name="connsiteY12" fmla="*/ 20406 h 22234"/>
              <a:gd name="connsiteX13" fmla="*/ 0 w 21677"/>
              <a:gd name="connsiteY13" fmla="*/ 20172 h 22234"/>
              <a:gd name="connsiteX14" fmla="*/ 0 w 21677"/>
              <a:gd name="connsiteY14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8012 w 21677"/>
              <a:gd name="connsiteY4" fmla="*/ 21436 h 22234"/>
              <a:gd name="connsiteX5" fmla="*/ 14527 w 21677"/>
              <a:gd name="connsiteY5" fmla="*/ 20999 h 22234"/>
              <a:gd name="connsiteX6" fmla="*/ 12820 w 21677"/>
              <a:gd name="connsiteY6" fmla="*/ 21342 h 22234"/>
              <a:gd name="connsiteX7" fmla="*/ 11867 w 21677"/>
              <a:gd name="connsiteY7" fmla="*/ 21904 h 22234"/>
              <a:gd name="connsiteX8" fmla="*/ 10939 w 21677"/>
              <a:gd name="connsiteY8" fmla="*/ 21810 h 22234"/>
              <a:gd name="connsiteX9" fmla="*/ 7310 w 21677"/>
              <a:gd name="connsiteY9" fmla="*/ 21249 h 22234"/>
              <a:gd name="connsiteX10" fmla="*/ 4503 w 21677"/>
              <a:gd name="connsiteY10" fmla="*/ 22216 h 22234"/>
              <a:gd name="connsiteX11" fmla="*/ 2315 w 21677"/>
              <a:gd name="connsiteY11" fmla="*/ 21841 h 22234"/>
              <a:gd name="connsiteX12" fmla="*/ 1465 w 21677"/>
              <a:gd name="connsiteY12" fmla="*/ 21436 h 22234"/>
              <a:gd name="connsiteX13" fmla="*/ 821 w 21677"/>
              <a:gd name="connsiteY13" fmla="*/ 20406 h 22234"/>
              <a:gd name="connsiteX14" fmla="*/ 0 w 21677"/>
              <a:gd name="connsiteY14" fmla="*/ 20172 h 22234"/>
              <a:gd name="connsiteX15" fmla="*/ 0 w 21677"/>
              <a:gd name="connsiteY15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4527 w 21677"/>
              <a:gd name="connsiteY6" fmla="*/ 20999 h 22234"/>
              <a:gd name="connsiteX7" fmla="*/ 12820 w 21677"/>
              <a:gd name="connsiteY7" fmla="*/ 21342 h 22234"/>
              <a:gd name="connsiteX8" fmla="*/ 11867 w 21677"/>
              <a:gd name="connsiteY8" fmla="*/ 21904 h 22234"/>
              <a:gd name="connsiteX9" fmla="*/ 10939 w 21677"/>
              <a:gd name="connsiteY9" fmla="*/ 21810 h 22234"/>
              <a:gd name="connsiteX10" fmla="*/ 7310 w 21677"/>
              <a:gd name="connsiteY10" fmla="*/ 21249 h 22234"/>
              <a:gd name="connsiteX11" fmla="*/ 4503 w 21677"/>
              <a:gd name="connsiteY11" fmla="*/ 22216 h 22234"/>
              <a:gd name="connsiteX12" fmla="*/ 2315 w 21677"/>
              <a:gd name="connsiteY12" fmla="*/ 21841 h 22234"/>
              <a:gd name="connsiteX13" fmla="*/ 1465 w 21677"/>
              <a:gd name="connsiteY13" fmla="*/ 21436 h 22234"/>
              <a:gd name="connsiteX14" fmla="*/ 821 w 21677"/>
              <a:gd name="connsiteY14" fmla="*/ 20406 h 22234"/>
              <a:gd name="connsiteX15" fmla="*/ 0 w 21677"/>
              <a:gd name="connsiteY15" fmla="*/ 20172 h 22234"/>
              <a:gd name="connsiteX16" fmla="*/ 0 w 21677"/>
              <a:gd name="connsiteY16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6321 w 21677"/>
              <a:gd name="connsiteY6" fmla="*/ 21342 h 22234"/>
              <a:gd name="connsiteX7" fmla="*/ 14527 w 21677"/>
              <a:gd name="connsiteY7" fmla="*/ 20999 h 22234"/>
              <a:gd name="connsiteX8" fmla="*/ 12820 w 21677"/>
              <a:gd name="connsiteY8" fmla="*/ 21342 h 22234"/>
              <a:gd name="connsiteX9" fmla="*/ 11867 w 21677"/>
              <a:gd name="connsiteY9" fmla="*/ 21904 h 22234"/>
              <a:gd name="connsiteX10" fmla="*/ 10939 w 21677"/>
              <a:gd name="connsiteY10" fmla="*/ 21810 h 22234"/>
              <a:gd name="connsiteX11" fmla="*/ 7310 w 21677"/>
              <a:gd name="connsiteY11" fmla="*/ 21249 h 22234"/>
              <a:gd name="connsiteX12" fmla="*/ 4503 w 21677"/>
              <a:gd name="connsiteY12" fmla="*/ 22216 h 22234"/>
              <a:gd name="connsiteX13" fmla="*/ 2315 w 21677"/>
              <a:gd name="connsiteY13" fmla="*/ 21841 h 22234"/>
              <a:gd name="connsiteX14" fmla="*/ 1465 w 21677"/>
              <a:gd name="connsiteY14" fmla="*/ 21436 h 22234"/>
              <a:gd name="connsiteX15" fmla="*/ 821 w 21677"/>
              <a:gd name="connsiteY15" fmla="*/ 20406 h 22234"/>
              <a:gd name="connsiteX16" fmla="*/ 0 w 21677"/>
              <a:gd name="connsiteY16" fmla="*/ 20172 h 22234"/>
              <a:gd name="connsiteX17" fmla="*/ 0 w 21677"/>
              <a:gd name="connsiteY17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6321 w 21677"/>
              <a:gd name="connsiteY6" fmla="*/ 21342 h 22234"/>
              <a:gd name="connsiteX7" fmla="*/ 14527 w 21677"/>
              <a:gd name="connsiteY7" fmla="*/ 20999 h 22234"/>
              <a:gd name="connsiteX8" fmla="*/ 13000 w 21677"/>
              <a:gd name="connsiteY8" fmla="*/ 21404 h 22234"/>
              <a:gd name="connsiteX9" fmla="*/ 11867 w 21677"/>
              <a:gd name="connsiteY9" fmla="*/ 21904 h 22234"/>
              <a:gd name="connsiteX10" fmla="*/ 10939 w 21677"/>
              <a:gd name="connsiteY10" fmla="*/ 21810 h 22234"/>
              <a:gd name="connsiteX11" fmla="*/ 7310 w 21677"/>
              <a:gd name="connsiteY11" fmla="*/ 21249 h 22234"/>
              <a:gd name="connsiteX12" fmla="*/ 4503 w 21677"/>
              <a:gd name="connsiteY12" fmla="*/ 22216 h 22234"/>
              <a:gd name="connsiteX13" fmla="*/ 2315 w 21677"/>
              <a:gd name="connsiteY13" fmla="*/ 21841 h 22234"/>
              <a:gd name="connsiteX14" fmla="*/ 1465 w 21677"/>
              <a:gd name="connsiteY14" fmla="*/ 21436 h 22234"/>
              <a:gd name="connsiteX15" fmla="*/ 821 w 21677"/>
              <a:gd name="connsiteY15" fmla="*/ 20406 h 22234"/>
              <a:gd name="connsiteX16" fmla="*/ 0 w 21677"/>
              <a:gd name="connsiteY16" fmla="*/ 20172 h 22234"/>
              <a:gd name="connsiteX17" fmla="*/ 0 w 21677"/>
              <a:gd name="connsiteY17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6321 w 21677"/>
              <a:gd name="connsiteY6" fmla="*/ 21342 h 22234"/>
              <a:gd name="connsiteX7" fmla="*/ 14527 w 21677"/>
              <a:gd name="connsiteY7" fmla="*/ 20999 h 22234"/>
              <a:gd name="connsiteX8" fmla="*/ 13000 w 21677"/>
              <a:gd name="connsiteY8" fmla="*/ 21404 h 22234"/>
              <a:gd name="connsiteX9" fmla="*/ 11867 w 21677"/>
              <a:gd name="connsiteY9" fmla="*/ 21904 h 22234"/>
              <a:gd name="connsiteX10" fmla="*/ 10939 w 21677"/>
              <a:gd name="connsiteY10" fmla="*/ 21904 h 22234"/>
              <a:gd name="connsiteX11" fmla="*/ 7310 w 21677"/>
              <a:gd name="connsiteY11" fmla="*/ 21249 h 22234"/>
              <a:gd name="connsiteX12" fmla="*/ 4503 w 21677"/>
              <a:gd name="connsiteY12" fmla="*/ 22216 h 22234"/>
              <a:gd name="connsiteX13" fmla="*/ 2315 w 21677"/>
              <a:gd name="connsiteY13" fmla="*/ 21841 h 22234"/>
              <a:gd name="connsiteX14" fmla="*/ 1465 w 21677"/>
              <a:gd name="connsiteY14" fmla="*/ 21436 h 22234"/>
              <a:gd name="connsiteX15" fmla="*/ 821 w 21677"/>
              <a:gd name="connsiteY15" fmla="*/ 20406 h 22234"/>
              <a:gd name="connsiteX16" fmla="*/ 0 w 21677"/>
              <a:gd name="connsiteY16" fmla="*/ 20172 h 22234"/>
              <a:gd name="connsiteX17" fmla="*/ 0 w 21677"/>
              <a:gd name="connsiteY17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6321 w 21677"/>
              <a:gd name="connsiteY6" fmla="*/ 21342 h 22234"/>
              <a:gd name="connsiteX7" fmla="*/ 14527 w 21677"/>
              <a:gd name="connsiteY7" fmla="*/ 20999 h 22234"/>
              <a:gd name="connsiteX8" fmla="*/ 13000 w 21677"/>
              <a:gd name="connsiteY8" fmla="*/ 21404 h 22234"/>
              <a:gd name="connsiteX9" fmla="*/ 11867 w 21677"/>
              <a:gd name="connsiteY9" fmla="*/ 21904 h 22234"/>
              <a:gd name="connsiteX10" fmla="*/ 10939 w 21677"/>
              <a:gd name="connsiteY10" fmla="*/ 21904 h 22234"/>
              <a:gd name="connsiteX11" fmla="*/ 7181 w 21677"/>
              <a:gd name="connsiteY11" fmla="*/ 21187 h 22234"/>
              <a:gd name="connsiteX12" fmla="*/ 4503 w 21677"/>
              <a:gd name="connsiteY12" fmla="*/ 22216 h 22234"/>
              <a:gd name="connsiteX13" fmla="*/ 2315 w 21677"/>
              <a:gd name="connsiteY13" fmla="*/ 21841 h 22234"/>
              <a:gd name="connsiteX14" fmla="*/ 1465 w 21677"/>
              <a:gd name="connsiteY14" fmla="*/ 21436 h 22234"/>
              <a:gd name="connsiteX15" fmla="*/ 821 w 21677"/>
              <a:gd name="connsiteY15" fmla="*/ 20406 h 22234"/>
              <a:gd name="connsiteX16" fmla="*/ 0 w 21677"/>
              <a:gd name="connsiteY16" fmla="*/ 20172 h 22234"/>
              <a:gd name="connsiteX17" fmla="*/ 0 w 21677"/>
              <a:gd name="connsiteY17" fmla="*/ 0 h 22234"/>
              <a:gd name="connsiteX0" fmla="*/ 0 w 21677"/>
              <a:gd name="connsiteY0" fmla="*/ 0 h 22238"/>
              <a:gd name="connsiteX1" fmla="*/ 21600 w 21677"/>
              <a:gd name="connsiteY1" fmla="*/ 0 h 22238"/>
              <a:gd name="connsiteX2" fmla="*/ 21677 w 21677"/>
              <a:gd name="connsiteY2" fmla="*/ 21940 h 22238"/>
              <a:gd name="connsiteX3" fmla="*/ 20165 w 21677"/>
              <a:gd name="connsiteY3" fmla="*/ 21904 h 22238"/>
              <a:gd name="connsiteX4" fmla="*/ 19025 w 21677"/>
              <a:gd name="connsiteY4" fmla="*/ 21561 h 22238"/>
              <a:gd name="connsiteX5" fmla="*/ 18012 w 21677"/>
              <a:gd name="connsiteY5" fmla="*/ 21436 h 22238"/>
              <a:gd name="connsiteX6" fmla="*/ 16321 w 21677"/>
              <a:gd name="connsiteY6" fmla="*/ 21342 h 22238"/>
              <a:gd name="connsiteX7" fmla="*/ 14527 w 21677"/>
              <a:gd name="connsiteY7" fmla="*/ 20999 h 22238"/>
              <a:gd name="connsiteX8" fmla="*/ 13000 w 21677"/>
              <a:gd name="connsiteY8" fmla="*/ 21404 h 22238"/>
              <a:gd name="connsiteX9" fmla="*/ 11867 w 21677"/>
              <a:gd name="connsiteY9" fmla="*/ 21904 h 22238"/>
              <a:gd name="connsiteX10" fmla="*/ 10939 w 21677"/>
              <a:gd name="connsiteY10" fmla="*/ 21904 h 22238"/>
              <a:gd name="connsiteX11" fmla="*/ 7181 w 21677"/>
              <a:gd name="connsiteY11" fmla="*/ 21437 h 22238"/>
              <a:gd name="connsiteX12" fmla="*/ 4503 w 21677"/>
              <a:gd name="connsiteY12" fmla="*/ 22216 h 22238"/>
              <a:gd name="connsiteX13" fmla="*/ 2315 w 21677"/>
              <a:gd name="connsiteY13" fmla="*/ 21841 h 22238"/>
              <a:gd name="connsiteX14" fmla="*/ 1465 w 21677"/>
              <a:gd name="connsiteY14" fmla="*/ 21436 h 22238"/>
              <a:gd name="connsiteX15" fmla="*/ 821 w 21677"/>
              <a:gd name="connsiteY15" fmla="*/ 20406 h 22238"/>
              <a:gd name="connsiteX16" fmla="*/ 0 w 21677"/>
              <a:gd name="connsiteY16" fmla="*/ 20172 h 22238"/>
              <a:gd name="connsiteX17" fmla="*/ 0 w 21677"/>
              <a:gd name="connsiteY17" fmla="*/ 0 h 22238"/>
              <a:gd name="connsiteX0" fmla="*/ 0 w 21677"/>
              <a:gd name="connsiteY0" fmla="*/ 0 h 22238"/>
              <a:gd name="connsiteX1" fmla="*/ 21600 w 21677"/>
              <a:gd name="connsiteY1" fmla="*/ 0 h 22238"/>
              <a:gd name="connsiteX2" fmla="*/ 21677 w 21677"/>
              <a:gd name="connsiteY2" fmla="*/ 21940 h 22238"/>
              <a:gd name="connsiteX3" fmla="*/ 20165 w 21677"/>
              <a:gd name="connsiteY3" fmla="*/ 21904 h 22238"/>
              <a:gd name="connsiteX4" fmla="*/ 19025 w 21677"/>
              <a:gd name="connsiteY4" fmla="*/ 21561 h 22238"/>
              <a:gd name="connsiteX5" fmla="*/ 18012 w 21677"/>
              <a:gd name="connsiteY5" fmla="*/ 21436 h 22238"/>
              <a:gd name="connsiteX6" fmla="*/ 16321 w 21677"/>
              <a:gd name="connsiteY6" fmla="*/ 21342 h 22238"/>
              <a:gd name="connsiteX7" fmla="*/ 14527 w 21677"/>
              <a:gd name="connsiteY7" fmla="*/ 20999 h 22238"/>
              <a:gd name="connsiteX8" fmla="*/ 13000 w 21677"/>
              <a:gd name="connsiteY8" fmla="*/ 21404 h 22238"/>
              <a:gd name="connsiteX9" fmla="*/ 11867 w 21677"/>
              <a:gd name="connsiteY9" fmla="*/ 21904 h 22238"/>
              <a:gd name="connsiteX10" fmla="*/ 10939 w 21677"/>
              <a:gd name="connsiteY10" fmla="*/ 21904 h 22238"/>
              <a:gd name="connsiteX11" fmla="*/ 7876 w 21677"/>
              <a:gd name="connsiteY11" fmla="*/ 21436 h 22238"/>
              <a:gd name="connsiteX12" fmla="*/ 7181 w 21677"/>
              <a:gd name="connsiteY12" fmla="*/ 21437 h 22238"/>
              <a:gd name="connsiteX13" fmla="*/ 4503 w 21677"/>
              <a:gd name="connsiteY13" fmla="*/ 22216 h 22238"/>
              <a:gd name="connsiteX14" fmla="*/ 2315 w 21677"/>
              <a:gd name="connsiteY14" fmla="*/ 21841 h 22238"/>
              <a:gd name="connsiteX15" fmla="*/ 1465 w 21677"/>
              <a:gd name="connsiteY15" fmla="*/ 21436 h 22238"/>
              <a:gd name="connsiteX16" fmla="*/ 821 w 21677"/>
              <a:gd name="connsiteY16" fmla="*/ 20406 h 22238"/>
              <a:gd name="connsiteX17" fmla="*/ 0 w 21677"/>
              <a:gd name="connsiteY17" fmla="*/ 20172 h 22238"/>
              <a:gd name="connsiteX18" fmla="*/ 0 w 21677"/>
              <a:gd name="connsiteY18" fmla="*/ 0 h 22238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939 w 21677"/>
              <a:gd name="connsiteY10" fmla="*/ 21904 h 22391"/>
              <a:gd name="connsiteX11" fmla="*/ 7876 w 21677"/>
              <a:gd name="connsiteY11" fmla="*/ 21436 h 22391"/>
              <a:gd name="connsiteX12" fmla="*/ 7181 w 21677"/>
              <a:gd name="connsiteY12" fmla="*/ 21437 h 22391"/>
              <a:gd name="connsiteX13" fmla="*/ 4452 w 21677"/>
              <a:gd name="connsiteY13" fmla="*/ 22372 h 22391"/>
              <a:gd name="connsiteX14" fmla="*/ 2315 w 21677"/>
              <a:gd name="connsiteY14" fmla="*/ 21841 h 22391"/>
              <a:gd name="connsiteX15" fmla="*/ 1465 w 21677"/>
              <a:gd name="connsiteY15" fmla="*/ 21436 h 22391"/>
              <a:gd name="connsiteX16" fmla="*/ 821 w 21677"/>
              <a:gd name="connsiteY16" fmla="*/ 20406 h 22391"/>
              <a:gd name="connsiteX17" fmla="*/ 0 w 21677"/>
              <a:gd name="connsiteY17" fmla="*/ 20172 h 22391"/>
              <a:gd name="connsiteX18" fmla="*/ 0 w 21677"/>
              <a:gd name="connsiteY18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939 w 21677"/>
              <a:gd name="connsiteY10" fmla="*/ 21904 h 22391"/>
              <a:gd name="connsiteX11" fmla="*/ 7876 w 21677"/>
              <a:gd name="connsiteY11" fmla="*/ 21436 h 22391"/>
              <a:gd name="connsiteX12" fmla="*/ 7181 w 21677"/>
              <a:gd name="connsiteY12" fmla="*/ 21437 h 22391"/>
              <a:gd name="connsiteX13" fmla="*/ 4452 w 21677"/>
              <a:gd name="connsiteY13" fmla="*/ 22372 h 22391"/>
              <a:gd name="connsiteX14" fmla="*/ 2238 w 21677"/>
              <a:gd name="connsiteY14" fmla="*/ 21997 h 22391"/>
              <a:gd name="connsiteX15" fmla="*/ 1465 w 21677"/>
              <a:gd name="connsiteY15" fmla="*/ 21436 h 22391"/>
              <a:gd name="connsiteX16" fmla="*/ 821 w 21677"/>
              <a:gd name="connsiteY16" fmla="*/ 20406 h 22391"/>
              <a:gd name="connsiteX17" fmla="*/ 0 w 21677"/>
              <a:gd name="connsiteY17" fmla="*/ 20172 h 22391"/>
              <a:gd name="connsiteX18" fmla="*/ 0 w 21677"/>
              <a:gd name="connsiteY18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939 w 21677"/>
              <a:gd name="connsiteY10" fmla="*/ 21904 h 22391"/>
              <a:gd name="connsiteX11" fmla="*/ 7876 w 21677"/>
              <a:gd name="connsiteY11" fmla="*/ 21436 h 22391"/>
              <a:gd name="connsiteX12" fmla="*/ 7181 w 21677"/>
              <a:gd name="connsiteY12" fmla="*/ 21437 h 22391"/>
              <a:gd name="connsiteX13" fmla="*/ 4452 w 21677"/>
              <a:gd name="connsiteY13" fmla="*/ 22372 h 22391"/>
              <a:gd name="connsiteX14" fmla="*/ 3216 w 21677"/>
              <a:gd name="connsiteY14" fmla="*/ 22029 h 22391"/>
              <a:gd name="connsiteX15" fmla="*/ 2238 w 21677"/>
              <a:gd name="connsiteY15" fmla="*/ 21997 h 22391"/>
              <a:gd name="connsiteX16" fmla="*/ 1465 w 21677"/>
              <a:gd name="connsiteY16" fmla="*/ 21436 h 22391"/>
              <a:gd name="connsiteX17" fmla="*/ 821 w 21677"/>
              <a:gd name="connsiteY17" fmla="*/ 20406 h 22391"/>
              <a:gd name="connsiteX18" fmla="*/ 0 w 21677"/>
              <a:gd name="connsiteY18" fmla="*/ 20172 h 22391"/>
              <a:gd name="connsiteX19" fmla="*/ 0 w 21677"/>
              <a:gd name="connsiteY19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939 w 21677"/>
              <a:gd name="connsiteY10" fmla="*/ 21904 h 22391"/>
              <a:gd name="connsiteX11" fmla="*/ 9472 w 21677"/>
              <a:gd name="connsiteY11" fmla="*/ 21779 h 22391"/>
              <a:gd name="connsiteX12" fmla="*/ 7876 w 21677"/>
              <a:gd name="connsiteY12" fmla="*/ 21436 h 22391"/>
              <a:gd name="connsiteX13" fmla="*/ 7181 w 21677"/>
              <a:gd name="connsiteY13" fmla="*/ 21437 h 22391"/>
              <a:gd name="connsiteX14" fmla="*/ 4452 w 21677"/>
              <a:gd name="connsiteY14" fmla="*/ 22372 h 22391"/>
              <a:gd name="connsiteX15" fmla="*/ 3216 w 21677"/>
              <a:gd name="connsiteY15" fmla="*/ 22029 h 22391"/>
              <a:gd name="connsiteX16" fmla="*/ 2238 w 21677"/>
              <a:gd name="connsiteY16" fmla="*/ 21997 h 22391"/>
              <a:gd name="connsiteX17" fmla="*/ 1465 w 21677"/>
              <a:gd name="connsiteY17" fmla="*/ 21436 h 22391"/>
              <a:gd name="connsiteX18" fmla="*/ 821 w 21677"/>
              <a:gd name="connsiteY18" fmla="*/ 20406 h 22391"/>
              <a:gd name="connsiteX19" fmla="*/ 0 w 21677"/>
              <a:gd name="connsiteY19" fmla="*/ 20172 h 22391"/>
              <a:gd name="connsiteX20" fmla="*/ 0 w 21677"/>
              <a:gd name="connsiteY20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836 w 21677"/>
              <a:gd name="connsiteY10" fmla="*/ 22060 h 22391"/>
              <a:gd name="connsiteX11" fmla="*/ 9472 w 21677"/>
              <a:gd name="connsiteY11" fmla="*/ 21779 h 22391"/>
              <a:gd name="connsiteX12" fmla="*/ 7876 w 21677"/>
              <a:gd name="connsiteY12" fmla="*/ 21436 h 22391"/>
              <a:gd name="connsiteX13" fmla="*/ 7181 w 21677"/>
              <a:gd name="connsiteY13" fmla="*/ 21437 h 22391"/>
              <a:gd name="connsiteX14" fmla="*/ 4452 w 21677"/>
              <a:gd name="connsiteY14" fmla="*/ 22372 h 22391"/>
              <a:gd name="connsiteX15" fmla="*/ 3216 w 21677"/>
              <a:gd name="connsiteY15" fmla="*/ 22029 h 22391"/>
              <a:gd name="connsiteX16" fmla="*/ 2238 w 21677"/>
              <a:gd name="connsiteY16" fmla="*/ 21997 h 22391"/>
              <a:gd name="connsiteX17" fmla="*/ 1465 w 21677"/>
              <a:gd name="connsiteY17" fmla="*/ 21436 h 22391"/>
              <a:gd name="connsiteX18" fmla="*/ 821 w 21677"/>
              <a:gd name="connsiteY18" fmla="*/ 20406 h 22391"/>
              <a:gd name="connsiteX19" fmla="*/ 0 w 21677"/>
              <a:gd name="connsiteY19" fmla="*/ 20172 h 22391"/>
              <a:gd name="connsiteX20" fmla="*/ 0 w 21677"/>
              <a:gd name="connsiteY20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206 w 21677"/>
              <a:gd name="connsiteY8" fmla="*/ 21279 h 22391"/>
              <a:gd name="connsiteX9" fmla="*/ 11867 w 21677"/>
              <a:gd name="connsiteY9" fmla="*/ 21904 h 22391"/>
              <a:gd name="connsiteX10" fmla="*/ 10836 w 21677"/>
              <a:gd name="connsiteY10" fmla="*/ 22060 h 22391"/>
              <a:gd name="connsiteX11" fmla="*/ 9472 w 21677"/>
              <a:gd name="connsiteY11" fmla="*/ 21779 h 22391"/>
              <a:gd name="connsiteX12" fmla="*/ 7876 w 21677"/>
              <a:gd name="connsiteY12" fmla="*/ 21436 h 22391"/>
              <a:gd name="connsiteX13" fmla="*/ 7181 w 21677"/>
              <a:gd name="connsiteY13" fmla="*/ 21437 h 22391"/>
              <a:gd name="connsiteX14" fmla="*/ 4452 w 21677"/>
              <a:gd name="connsiteY14" fmla="*/ 22372 h 22391"/>
              <a:gd name="connsiteX15" fmla="*/ 3216 w 21677"/>
              <a:gd name="connsiteY15" fmla="*/ 22029 h 22391"/>
              <a:gd name="connsiteX16" fmla="*/ 2238 w 21677"/>
              <a:gd name="connsiteY16" fmla="*/ 21997 h 22391"/>
              <a:gd name="connsiteX17" fmla="*/ 1465 w 21677"/>
              <a:gd name="connsiteY17" fmla="*/ 21436 h 22391"/>
              <a:gd name="connsiteX18" fmla="*/ 821 w 21677"/>
              <a:gd name="connsiteY18" fmla="*/ 20406 h 22391"/>
              <a:gd name="connsiteX19" fmla="*/ 0 w 21677"/>
              <a:gd name="connsiteY19" fmla="*/ 20172 h 22391"/>
              <a:gd name="connsiteX20" fmla="*/ 0 w 21677"/>
              <a:gd name="connsiteY20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295 w 21677"/>
              <a:gd name="connsiteY6" fmla="*/ 21311 h 22391"/>
              <a:gd name="connsiteX7" fmla="*/ 14527 w 21677"/>
              <a:gd name="connsiteY7" fmla="*/ 20999 h 22391"/>
              <a:gd name="connsiteX8" fmla="*/ 13206 w 21677"/>
              <a:gd name="connsiteY8" fmla="*/ 21279 h 22391"/>
              <a:gd name="connsiteX9" fmla="*/ 11867 w 21677"/>
              <a:gd name="connsiteY9" fmla="*/ 21904 h 22391"/>
              <a:gd name="connsiteX10" fmla="*/ 10836 w 21677"/>
              <a:gd name="connsiteY10" fmla="*/ 22060 h 22391"/>
              <a:gd name="connsiteX11" fmla="*/ 9472 w 21677"/>
              <a:gd name="connsiteY11" fmla="*/ 21779 h 22391"/>
              <a:gd name="connsiteX12" fmla="*/ 7876 w 21677"/>
              <a:gd name="connsiteY12" fmla="*/ 21436 h 22391"/>
              <a:gd name="connsiteX13" fmla="*/ 7181 w 21677"/>
              <a:gd name="connsiteY13" fmla="*/ 21437 h 22391"/>
              <a:gd name="connsiteX14" fmla="*/ 4452 w 21677"/>
              <a:gd name="connsiteY14" fmla="*/ 22372 h 22391"/>
              <a:gd name="connsiteX15" fmla="*/ 3216 w 21677"/>
              <a:gd name="connsiteY15" fmla="*/ 22029 h 22391"/>
              <a:gd name="connsiteX16" fmla="*/ 2238 w 21677"/>
              <a:gd name="connsiteY16" fmla="*/ 21997 h 22391"/>
              <a:gd name="connsiteX17" fmla="*/ 1465 w 21677"/>
              <a:gd name="connsiteY17" fmla="*/ 21436 h 22391"/>
              <a:gd name="connsiteX18" fmla="*/ 821 w 21677"/>
              <a:gd name="connsiteY18" fmla="*/ 20406 h 22391"/>
              <a:gd name="connsiteX19" fmla="*/ 0 w 21677"/>
              <a:gd name="connsiteY19" fmla="*/ 20172 h 22391"/>
              <a:gd name="connsiteX20" fmla="*/ 0 w 21677"/>
              <a:gd name="connsiteY20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878 h 22391"/>
              <a:gd name="connsiteX3" fmla="*/ 20165 w 21703"/>
              <a:gd name="connsiteY3" fmla="*/ 21904 h 22391"/>
              <a:gd name="connsiteX4" fmla="*/ 19025 w 21703"/>
              <a:gd name="connsiteY4" fmla="*/ 21561 h 22391"/>
              <a:gd name="connsiteX5" fmla="*/ 18012 w 21703"/>
              <a:gd name="connsiteY5" fmla="*/ 21436 h 22391"/>
              <a:gd name="connsiteX6" fmla="*/ 16295 w 21703"/>
              <a:gd name="connsiteY6" fmla="*/ 21311 h 22391"/>
              <a:gd name="connsiteX7" fmla="*/ 14527 w 21703"/>
              <a:gd name="connsiteY7" fmla="*/ 20999 h 22391"/>
              <a:gd name="connsiteX8" fmla="*/ 13206 w 21703"/>
              <a:gd name="connsiteY8" fmla="*/ 21279 h 22391"/>
              <a:gd name="connsiteX9" fmla="*/ 11867 w 21703"/>
              <a:gd name="connsiteY9" fmla="*/ 21904 h 22391"/>
              <a:gd name="connsiteX10" fmla="*/ 10836 w 21703"/>
              <a:gd name="connsiteY10" fmla="*/ 22060 h 22391"/>
              <a:gd name="connsiteX11" fmla="*/ 9472 w 21703"/>
              <a:gd name="connsiteY11" fmla="*/ 21779 h 22391"/>
              <a:gd name="connsiteX12" fmla="*/ 7876 w 21703"/>
              <a:gd name="connsiteY12" fmla="*/ 21436 h 22391"/>
              <a:gd name="connsiteX13" fmla="*/ 7181 w 21703"/>
              <a:gd name="connsiteY13" fmla="*/ 21437 h 22391"/>
              <a:gd name="connsiteX14" fmla="*/ 4452 w 21703"/>
              <a:gd name="connsiteY14" fmla="*/ 22372 h 22391"/>
              <a:gd name="connsiteX15" fmla="*/ 3216 w 21703"/>
              <a:gd name="connsiteY15" fmla="*/ 22029 h 22391"/>
              <a:gd name="connsiteX16" fmla="*/ 2238 w 21703"/>
              <a:gd name="connsiteY16" fmla="*/ 21997 h 22391"/>
              <a:gd name="connsiteX17" fmla="*/ 1465 w 21703"/>
              <a:gd name="connsiteY17" fmla="*/ 21436 h 22391"/>
              <a:gd name="connsiteX18" fmla="*/ 821 w 21703"/>
              <a:gd name="connsiteY18" fmla="*/ 20406 h 22391"/>
              <a:gd name="connsiteX19" fmla="*/ 0 w 21703"/>
              <a:gd name="connsiteY19" fmla="*/ 20172 h 22391"/>
              <a:gd name="connsiteX20" fmla="*/ 0 w 21703"/>
              <a:gd name="connsiteY20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878 h 22391"/>
              <a:gd name="connsiteX3" fmla="*/ 20165 w 21703"/>
              <a:gd name="connsiteY3" fmla="*/ 21904 h 22391"/>
              <a:gd name="connsiteX4" fmla="*/ 19025 w 21703"/>
              <a:gd name="connsiteY4" fmla="*/ 21561 h 22391"/>
              <a:gd name="connsiteX5" fmla="*/ 18012 w 21703"/>
              <a:gd name="connsiteY5" fmla="*/ 21436 h 22391"/>
              <a:gd name="connsiteX6" fmla="*/ 16295 w 21703"/>
              <a:gd name="connsiteY6" fmla="*/ 21311 h 22391"/>
              <a:gd name="connsiteX7" fmla="*/ 14527 w 21703"/>
              <a:gd name="connsiteY7" fmla="*/ 20999 h 22391"/>
              <a:gd name="connsiteX8" fmla="*/ 13206 w 21703"/>
              <a:gd name="connsiteY8" fmla="*/ 21279 h 22391"/>
              <a:gd name="connsiteX9" fmla="*/ 11867 w 21703"/>
              <a:gd name="connsiteY9" fmla="*/ 21904 h 22391"/>
              <a:gd name="connsiteX10" fmla="*/ 10836 w 21703"/>
              <a:gd name="connsiteY10" fmla="*/ 22060 h 22391"/>
              <a:gd name="connsiteX11" fmla="*/ 9472 w 21703"/>
              <a:gd name="connsiteY11" fmla="*/ 21779 h 22391"/>
              <a:gd name="connsiteX12" fmla="*/ 7876 w 21703"/>
              <a:gd name="connsiteY12" fmla="*/ 21436 h 22391"/>
              <a:gd name="connsiteX13" fmla="*/ 7181 w 21703"/>
              <a:gd name="connsiteY13" fmla="*/ 21437 h 22391"/>
              <a:gd name="connsiteX14" fmla="*/ 4452 w 21703"/>
              <a:gd name="connsiteY14" fmla="*/ 22372 h 22391"/>
              <a:gd name="connsiteX15" fmla="*/ 3216 w 21703"/>
              <a:gd name="connsiteY15" fmla="*/ 22029 h 22391"/>
              <a:gd name="connsiteX16" fmla="*/ 2238 w 21703"/>
              <a:gd name="connsiteY16" fmla="*/ 21997 h 22391"/>
              <a:gd name="connsiteX17" fmla="*/ 1465 w 21703"/>
              <a:gd name="connsiteY17" fmla="*/ 21436 h 22391"/>
              <a:gd name="connsiteX18" fmla="*/ 821 w 21703"/>
              <a:gd name="connsiteY18" fmla="*/ 20406 h 22391"/>
              <a:gd name="connsiteX19" fmla="*/ 0 w 21703"/>
              <a:gd name="connsiteY19" fmla="*/ 20172 h 22391"/>
              <a:gd name="connsiteX20" fmla="*/ 0 w 21703"/>
              <a:gd name="connsiteY20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878 h 22391"/>
              <a:gd name="connsiteX3" fmla="*/ 20165 w 21703"/>
              <a:gd name="connsiteY3" fmla="*/ 21904 h 22391"/>
              <a:gd name="connsiteX4" fmla="*/ 19025 w 21703"/>
              <a:gd name="connsiteY4" fmla="*/ 21561 h 22391"/>
              <a:gd name="connsiteX5" fmla="*/ 18012 w 21703"/>
              <a:gd name="connsiteY5" fmla="*/ 21436 h 22391"/>
              <a:gd name="connsiteX6" fmla="*/ 16295 w 21703"/>
              <a:gd name="connsiteY6" fmla="*/ 21311 h 22391"/>
              <a:gd name="connsiteX7" fmla="*/ 14527 w 21703"/>
              <a:gd name="connsiteY7" fmla="*/ 20999 h 22391"/>
              <a:gd name="connsiteX8" fmla="*/ 13206 w 21703"/>
              <a:gd name="connsiteY8" fmla="*/ 21279 h 22391"/>
              <a:gd name="connsiteX9" fmla="*/ 11867 w 21703"/>
              <a:gd name="connsiteY9" fmla="*/ 21904 h 22391"/>
              <a:gd name="connsiteX10" fmla="*/ 10836 w 21703"/>
              <a:gd name="connsiteY10" fmla="*/ 22060 h 22391"/>
              <a:gd name="connsiteX11" fmla="*/ 9472 w 21703"/>
              <a:gd name="connsiteY11" fmla="*/ 21779 h 22391"/>
              <a:gd name="connsiteX12" fmla="*/ 7876 w 21703"/>
              <a:gd name="connsiteY12" fmla="*/ 21436 h 22391"/>
              <a:gd name="connsiteX13" fmla="*/ 7181 w 21703"/>
              <a:gd name="connsiteY13" fmla="*/ 21437 h 22391"/>
              <a:gd name="connsiteX14" fmla="*/ 4452 w 21703"/>
              <a:gd name="connsiteY14" fmla="*/ 22372 h 22391"/>
              <a:gd name="connsiteX15" fmla="*/ 3216 w 21703"/>
              <a:gd name="connsiteY15" fmla="*/ 22029 h 22391"/>
              <a:gd name="connsiteX16" fmla="*/ 2238 w 21703"/>
              <a:gd name="connsiteY16" fmla="*/ 21997 h 22391"/>
              <a:gd name="connsiteX17" fmla="*/ 1465 w 21703"/>
              <a:gd name="connsiteY17" fmla="*/ 21436 h 22391"/>
              <a:gd name="connsiteX18" fmla="*/ 770 w 21703"/>
              <a:gd name="connsiteY18" fmla="*/ 20531 h 22391"/>
              <a:gd name="connsiteX19" fmla="*/ 0 w 21703"/>
              <a:gd name="connsiteY19" fmla="*/ 20172 h 22391"/>
              <a:gd name="connsiteX20" fmla="*/ 0 w 21703"/>
              <a:gd name="connsiteY20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734 h 22391"/>
              <a:gd name="connsiteX3" fmla="*/ 20165 w 21703"/>
              <a:gd name="connsiteY3" fmla="*/ 21904 h 22391"/>
              <a:gd name="connsiteX4" fmla="*/ 19025 w 21703"/>
              <a:gd name="connsiteY4" fmla="*/ 21561 h 22391"/>
              <a:gd name="connsiteX5" fmla="*/ 18012 w 21703"/>
              <a:gd name="connsiteY5" fmla="*/ 21436 h 22391"/>
              <a:gd name="connsiteX6" fmla="*/ 16295 w 21703"/>
              <a:gd name="connsiteY6" fmla="*/ 21311 h 22391"/>
              <a:gd name="connsiteX7" fmla="*/ 14527 w 21703"/>
              <a:gd name="connsiteY7" fmla="*/ 20999 h 22391"/>
              <a:gd name="connsiteX8" fmla="*/ 13206 w 21703"/>
              <a:gd name="connsiteY8" fmla="*/ 21279 h 22391"/>
              <a:gd name="connsiteX9" fmla="*/ 11867 w 21703"/>
              <a:gd name="connsiteY9" fmla="*/ 21904 h 22391"/>
              <a:gd name="connsiteX10" fmla="*/ 10836 w 21703"/>
              <a:gd name="connsiteY10" fmla="*/ 22060 h 22391"/>
              <a:gd name="connsiteX11" fmla="*/ 9472 w 21703"/>
              <a:gd name="connsiteY11" fmla="*/ 21779 h 22391"/>
              <a:gd name="connsiteX12" fmla="*/ 7876 w 21703"/>
              <a:gd name="connsiteY12" fmla="*/ 21436 h 22391"/>
              <a:gd name="connsiteX13" fmla="*/ 7181 w 21703"/>
              <a:gd name="connsiteY13" fmla="*/ 21437 h 22391"/>
              <a:gd name="connsiteX14" fmla="*/ 4452 w 21703"/>
              <a:gd name="connsiteY14" fmla="*/ 22372 h 22391"/>
              <a:gd name="connsiteX15" fmla="*/ 3216 w 21703"/>
              <a:gd name="connsiteY15" fmla="*/ 22029 h 22391"/>
              <a:gd name="connsiteX16" fmla="*/ 2238 w 21703"/>
              <a:gd name="connsiteY16" fmla="*/ 21997 h 22391"/>
              <a:gd name="connsiteX17" fmla="*/ 1465 w 21703"/>
              <a:gd name="connsiteY17" fmla="*/ 21436 h 22391"/>
              <a:gd name="connsiteX18" fmla="*/ 770 w 21703"/>
              <a:gd name="connsiteY18" fmla="*/ 20531 h 22391"/>
              <a:gd name="connsiteX19" fmla="*/ 0 w 21703"/>
              <a:gd name="connsiteY19" fmla="*/ 20172 h 22391"/>
              <a:gd name="connsiteX20" fmla="*/ 0 w 21703"/>
              <a:gd name="connsiteY20" fmla="*/ 0 h 22391"/>
              <a:gd name="connsiteX0" fmla="*/ 0 w 21703"/>
              <a:gd name="connsiteY0" fmla="*/ 0 h 23402"/>
              <a:gd name="connsiteX1" fmla="*/ 21600 w 21703"/>
              <a:gd name="connsiteY1" fmla="*/ 0 h 23402"/>
              <a:gd name="connsiteX2" fmla="*/ 21703 w 21703"/>
              <a:gd name="connsiteY2" fmla="*/ 21734 h 23402"/>
              <a:gd name="connsiteX3" fmla="*/ 21074 w 21703"/>
              <a:gd name="connsiteY3" fmla="*/ 21946 h 23402"/>
              <a:gd name="connsiteX4" fmla="*/ 20165 w 21703"/>
              <a:gd name="connsiteY4" fmla="*/ 21904 h 23402"/>
              <a:gd name="connsiteX5" fmla="*/ 19025 w 21703"/>
              <a:gd name="connsiteY5" fmla="*/ 21561 h 23402"/>
              <a:gd name="connsiteX6" fmla="*/ 18012 w 21703"/>
              <a:gd name="connsiteY6" fmla="*/ 21436 h 23402"/>
              <a:gd name="connsiteX7" fmla="*/ 16295 w 21703"/>
              <a:gd name="connsiteY7" fmla="*/ 21311 h 23402"/>
              <a:gd name="connsiteX8" fmla="*/ 14527 w 21703"/>
              <a:gd name="connsiteY8" fmla="*/ 20999 h 23402"/>
              <a:gd name="connsiteX9" fmla="*/ 13206 w 21703"/>
              <a:gd name="connsiteY9" fmla="*/ 21279 h 23402"/>
              <a:gd name="connsiteX10" fmla="*/ 11867 w 21703"/>
              <a:gd name="connsiteY10" fmla="*/ 21904 h 23402"/>
              <a:gd name="connsiteX11" fmla="*/ 10836 w 21703"/>
              <a:gd name="connsiteY11" fmla="*/ 22060 h 23402"/>
              <a:gd name="connsiteX12" fmla="*/ 9472 w 21703"/>
              <a:gd name="connsiteY12" fmla="*/ 21779 h 23402"/>
              <a:gd name="connsiteX13" fmla="*/ 7876 w 21703"/>
              <a:gd name="connsiteY13" fmla="*/ 21436 h 23402"/>
              <a:gd name="connsiteX14" fmla="*/ 7181 w 21703"/>
              <a:gd name="connsiteY14" fmla="*/ 21437 h 23402"/>
              <a:gd name="connsiteX15" fmla="*/ 4452 w 21703"/>
              <a:gd name="connsiteY15" fmla="*/ 22372 h 23402"/>
              <a:gd name="connsiteX16" fmla="*/ 3216 w 21703"/>
              <a:gd name="connsiteY16" fmla="*/ 22029 h 23402"/>
              <a:gd name="connsiteX17" fmla="*/ 2238 w 21703"/>
              <a:gd name="connsiteY17" fmla="*/ 21997 h 23402"/>
              <a:gd name="connsiteX18" fmla="*/ 1465 w 21703"/>
              <a:gd name="connsiteY18" fmla="*/ 21436 h 23402"/>
              <a:gd name="connsiteX19" fmla="*/ 770 w 21703"/>
              <a:gd name="connsiteY19" fmla="*/ 20531 h 23402"/>
              <a:gd name="connsiteX20" fmla="*/ 0 w 21703"/>
              <a:gd name="connsiteY20" fmla="*/ 20172 h 23402"/>
              <a:gd name="connsiteX21" fmla="*/ 0 w 21703"/>
              <a:gd name="connsiteY21" fmla="*/ 0 h 23402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734 h 22391"/>
              <a:gd name="connsiteX3" fmla="*/ 21074 w 21703"/>
              <a:gd name="connsiteY3" fmla="*/ 21946 h 22391"/>
              <a:gd name="connsiteX4" fmla="*/ 20165 w 21703"/>
              <a:gd name="connsiteY4" fmla="*/ 21904 h 22391"/>
              <a:gd name="connsiteX5" fmla="*/ 19025 w 21703"/>
              <a:gd name="connsiteY5" fmla="*/ 21561 h 22391"/>
              <a:gd name="connsiteX6" fmla="*/ 18012 w 21703"/>
              <a:gd name="connsiteY6" fmla="*/ 21436 h 22391"/>
              <a:gd name="connsiteX7" fmla="*/ 16295 w 21703"/>
              <a:gd name="connsiteY7" fmla="*/ 21311 h 22391"/>
              <a:gd name="connsiteX8" fmla="*/ 14527 w 21703"/>
              <a:gd name="connsiteY8" fmla="*/ 20999 h 22391"/>
              <a:gd name="connsiteX9" fmla="*/ 13206 w 21703"/>
              <a:gd name="connsiteY9" fmla="*/ 21279 h 22391"/>
              <a:gd name="connsiteX10" fmla="*/ 11867 w 21703"/>
              <a:gd name="connsiteY10" fmla="*/ 21904 h 22391"/>
              <a:gd name="connsiteX11" fmla="*/ 10836 w 21703"/>
              <a:gd name="connsiteY11" fmla="*/ 22060 h 22391"/>
              <a:gd name="connsiteX12" fmla="*/ 9472 w 21703"/>
              <a:gd name="connsiteY12" fmla="*/ 21779 h 22391"/>
              <a:gd name="connsiteX13" fmla="*/ 7876 w 21703"/>
              <a:gd name="connsiteY13" fmla="*/ 21436 h 22391"/>
              <a:gd name="connsiteX14" fmla="*/ 7181 w 21703"/>
              <a:gd name="connsiteY14" fmla="*/ 21437 h 22391"/>
              <a:gd name="connsiteX15" fmla="*/ 4452 w 21703"/>
              <a:gd name="connsiteY15" fmla="*/ 22372 h 22391"/>
              <a:gd name="connsiteX16" fmla="*/ 3216 w 21703"/>
              <a:gd name="connsiteY16" fmla="*/ 22029 h 22391"/>
              <a:gd name="connsiteX17" fmla="*/ 2238 w 21703"/>
              <a:gd name="connsiteY17" fmla="*/ 21997 h 22391"/>
              <a:gd name="connsiteX18" fmla="*/ 1465 w 21703"/>
              <a:gd name="connsiteY18" fmla="*/ 21436 h 22391"/>
              <a:gd name="connsiteX19" fmla="*/ 770 w 21703"/>
              <a:gd name="connsiteY19" fmla="*/ 20531 h 22391"/>
              <a:gd name="connsiteX20" fmla="*/ 0 w 21703"/>
              <a:gd name="connsiteY20" fmla="*/ 20172 h 22391"/>
              <a:gd name="connsiteX21" fmla="*/ 0 w 21703"/>
              <a:gd name="connsiteY21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857 h 22391"/>
              <a:gd name="connsiteX3" fmla="*/ 21074 w 21703"/>
              <a:gd name="connsiteY3" fmla="*/ 21946 h 22391"/>
              <a:gd name="connsiteX4" fmla="*/ 20165 w 21703"/>
              <a:gd name="connsiteY4" fmla="*/ 21904 h 22391"/>
              <a:gd name="connsiteX5" fmla="*/ 19025 w 21703"/>
              <a:gd name="connsiteY5" fmla="*/ 21561 h 22391"/>
              <a:gd name="connsiteX6" fmla="*/ 18012 w 21703"/>
              <a:gd name="connsiteY6" fmla="*/ 21436 h 22391"/>
              <a:gd name="connsiteX7" fmla="*/ 16295 w 21703"/>
              <a:gd name="connsiteY7" fmla="*/ 21311 h 22391"/>
              <a:gd name="connsiteX8" fmla="*/ 14527 w 21703"/>
              <a:gd name="connsiteY8" fmla="*/ 20999 h 22391"/>
              <a:gd name="connsiteX9" fmla="*/ 13206 w 21703"/>
              <a:gd name="connsiteY9" fmla="*/ 21279 h 22391"/>
              <a:gd name="connsiteX10" fmla="*/ 11867 w 21703"/>
              <a:gd name="connsiteY10" fmla="*/ 21904 h 22391"/>
              <a:gd name="connsiteX11" fmla="*/ 10836 w 21703"/>
              <a:gd name="connsiteY11" fmla="*/ 22060 h 22391"/>
              <a:gd name="connsiteX12" fmla="*/ 9472 w 21703"/>
              <a:gd name="connsiteY12" fmla="*/ 21779 h 22391"/>
              <a:gd name="connsiteX13" fmla="*/ 7876 w 21703"/>
              <a:gd name="connsiteY13" fmla="*/ 21436 h 22391"/>
              <a:gd name="connsiteX14" fmla="*/ 7181 w 21703"/>
              <a:gd name="connsiteY14" fmla="*/ 21437 h 22391"/>
              <a:gd name="connsiteX15" fmla="*/ 4452 w 21703"/>
              <a:gd name="connsiteY15" fmla="*/ 22372 h 22391"/>
              <a:gd name="connsiteX16" fmla="*/ 3216 w 21703"/>
              <a:gd name="connsiteY16" fmla="*/ 22029 h 22391"/>
              <a:gd name="connsiteX17" fmla="*/ 2238 w 21703"/>
              <a:gd name="connsiteY17" fmla="*/ 21997 h 22391"/>
              <a:gd name="connsiteX18" fmla="*/ 1465 w 21703"/>
              <a:gd name="connsiteY18" fmla="*/ 21436 h 22391"/>
              <a:gd name="connsiteX19" fmla="*/ 770 w 21703"/>
              <a:gd name="connsiteY19" fmla="*/ 20531 h 22391"/>
              <a:gd name="connsiteX20" fmla="*/ 0 w 21703"/>
              <a:gd name="connsiteY20" fmla="*/ 20172 h 22391"/>
              <a:gd name="connsiteX21" fmla="*/ 0 w 21703"/>
              <a:gd name="connsiteY21" fmla="*/ 0 h 22391"/>
              <a:gd name="connsiteX0" fmla="*/ 0 w 21703"/>
              <a:gd name="connsiteY0" fmla="*/ 62 h 22453"/>
              <a:gd name="connsiteX1" fmla="*/ 21677 w 21703"/>
              <a:gd name="connsiteY1" fmla="*/ 0 h 22453"/>
              <a:gd name="connsiteX2" fmla="*/ 21703 w 21703"/>
              <a:gd name="connsiteY2" fmla="*/ 21919 h 22453"/>
              <a:gd name="connsiteX3" fmla="*/ 21074 w 21703"/>
              <a:gd name="connsiteY3" fmla="*/ 22008 h 22453"/>
              <a:gd name="connsiteX4" fmla="*/ 20165 w 21703"/>
              <a:gd name="connsiteY4" fmla="*/ 21966 h 22453"/>
              <a:gd name="connsiteX5" fmla="*/ 19025 w 21703"/>
              <a:gd name="connsiteY5" fmla="*/ 21623 h 22453"/>
              <a:gd name="connsiteX6" fmla="*/ 18012 w 21703"/>
              <a:gd name="connsiteY6" fmla="*/ 21498 h 22453"/>
              <a:gd name="connsiteX7" fmla="*/ 16295 w 21703"/>
              <a:gd name="connsiteY7" fmla="*/ 21373 h 22453"/>
              <a:gd name="connsiteX8" fmla="*/ 14527 w 21703"/>
              <a:gd name="connsiteY8" fmla="*/ 21061 h 22453"/>
              <a:gd name="connsiteX9" fmla="*/ 13206 w 21703"/>
              <a:gd name="connsiteY9" fmla="*/ 21341 h 22453"/>
              <a:gd name="connsiteX10" fmla="*/ 11867 w 21703"/>
              <a:gd name="connsiteY10" fmla="*/ 21966 h 22453"/>
              <a:gd name="connsiteX11" fmla="*/ 10836 w 21703"/>
              <a:gd name="connsiteY11" fmla="*/ 22122 h 22453"/>
              <a:gd name="connsiteX12" fmla="*/ 9472 w 21703"/>
              <a:gd name="connsiteY12" fmla="*/ 21841 h 22453"/>
              <a:gd name="connsiteX13" fmla="*/ 7876 w 21703"/>
              <a:gd name="connsiteY13" fmla="*/ 21498 h 22453"/>
              <a:gd name="connsiteX14" fmla="*/ 7181 w 21703"/>
              <a:gd name="connsiteY14" fmla="*/ 21499 h 22453"/>
              <a:gd name="connsiteX15" fmla="*/ 4452 w 21703"/>
              <a:gd name="connsiteY15" fmla="*/ 22434 h 22453"/>
              <a:gd name="connsiteX16" fmla="*/ 3216 w 21703"/>
              <a:gd name="connsiteY16" fmla="*/ 22091 h 22453"/>
              <a:gd name="connsiteX17" fmla="*/ 2238 w 21703"/>
              <a:gd name="connsiteY17" fmla="*/ 22059 h 22453"/>
              <a:gd name="connsiteX18" fmla="*/ 1465 w 21703"/>
              <a:gd name="connsiteY18" fmla="*/ 21498 h 22453"/>
              <a:gd name="connsiteX19" fmla="*/ 770 w 21703"/>
              <a:gd name="connsiteY19" fmla="*/ 20593 h 22453"/>
              <a:gd name="connsiteX20" fmla="*/ 0 w 21703"/>
              <a:gd name="connsiteY20" fmla="*/ 20234 h 22453"/>
              <a:gd name="connsiteX21" fmla="*/ 0 w 21703"/>
              <a:gd name="connsiteY21" fmla="*/ 62 h 22453"/>
              <a:gd name="connsiteX0" fmla="*/ 0 w 21703"/>
              <a:gd name="connsiteY0" fmla="*/ 62 h 22453"/>
              <a:gd name="connsiteX1" fmla="*/ 21677 w 21703"/>
              <a:gd name="connsiteY1" fmla="*/ 0 h 22453"/>
              <a:gd name="connsiteX2" fmla="*/ 21703 w 21703"/>
              <a:gd name="connsiteY2" fmla="*/ 21888 h 22453"/>
              <a:gd name="connsiteX3" fmla="*/ 21074 w 21703"/>
              <a:gd name="connsiteY3" fmla="*/ 22008 h 22453"/>
              <a:gd name="connsiteX4" fmla="*/ 20165 w 21703"/>
              <a:gd name="connsiteY4" fmla="*/ 21966 h 22453"/>
              <a:gd name="connsiteX5" fmla="*/ 19025 w 21703"/>
              <a:gd name="connsiteY5" fmla="*/ 21623 h 22453"/>
              <a:gd name="connsiteX6" fmla="*/ 18012 w 21703"/>
              <a:gd name="connsiteY6" fmla="*/ 21498 h 22453"/>
              <a:gd name="connsiteX7" fmla="*/ 16295 w 21703"/>
              <a:gd name="connsiteY7" fmla="*/ 21373 h 22453"/>
              <a:gd name="connsiteX8" fmla="*/ 14527 w 21703"/>
              <a:gd name="connsiteY8" fmla="*/ 21061 h 22453"/>
              <a:gd name="connsiteX9" fmla="*/ 13206 w 21703"/>
              <a:gd name="connsiteY9" fmla="*/ 21341 h 22453"/>
              <a:gd name="connsiteX10" fmla="*/ 11867 w 21703"/>
              <a:gd name="connsiteY10" fmla="*/ 21966 h 22453"/>
              <a:gd name="connsiteX11" fmla="*/ 10836 w 21703"/>
              <a:gd name="connsiteY11" fmla="*/ 22122 h 22453"/>
              <a:gd name="connsiteX12" fmla="*/ 9472 w 21703"/>
              <a:gd name="connsiteY12" fmla="*/ 21841 h 22453"/>
              <a:gd name="connsiteX13" fmla="*/ 7876 w 21703"/>
              <a:gd name="connsiteY13" fmla="*/ 21498 h 22453"/>
              <a:gd name="connsiteX14" fmla="*/ 7181 w 21703"/>
              <a:gd name="connsiteY14" fmla="*/ 21499 h 22453"/>
              <a:gd name="connsiteX15" fmla="*/ 4452 w 21703"/>
              <a:gd name="connsiteY15" fmla="*/ 22434 h 22453"/>
              <a:gd name="connsiteX16" fmla="*/ 3216 w 21703"/>
              <a:gd name="connsiteY16" fmla="*/ 22091 h 22453"/>
              <a:gd name="connsiteX17" fmla="*/ 2238 w 21703"/>
              <a:gd name="connsiteY17" fmla="*/ 22059 h 22453"/>
              <a:gd name="connsiteX18" fmla="*/ 1465 w 21703"/>
              <a:gd name="connsiteY18" fmla="*/ 21498 h 22453"/>
              <a:gd name="connsiteX19" fmla="*/ 770 w 21703"/>
              <a:gd name="connsiteY19" fmla="*/ 20593 h 22453"/>
              <a:gd name="connsiteX20" fmla="*/ 0 w 21703"/>
              <a:gd name="connsiteY20" fmla="*/ 20234 h 22453"/>
              <a:gd name="connsiteX21" fmla="*/ 0 w 21703"/>
              <a:gd name="connsiteY21" fmla="*/ 62 h 22453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66 h 22452"/>
              <a:gd name="connsiteX11" fmla="*/ 10836 w 21703"/>
              <a:gd name="connsiteY11" fmla="*/ 22122 h 22452"/>
              <a:gd name="connsiteX12" fmla="*/ 9472 w 21703"/>
              <a:gd name="connsiteY12" fmla="*/ 21841 h 22452"/>
              <a:gd name="connsiteX13" fmla="*/ 7876 w 21703"/>
              <a:gd name="connsiteY13" fmla="*/ 21498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66 h 22452"/>
              <a:gd name="connsiteX11" fmla="*/ 10836 w 21703"/>
              <a:gd name="connsiteY11" fmla="*/ 22122 h 22452"/>
              <a:gd name="connsiteX12" fmla="*/ 9472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66 h 22452"/>
              <a:gd name="connsiteX11" fmla="*/ 10836 w 21703"/>
              <a:gd name="connsiteY11" fmla="*/ 2212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66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76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755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76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755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76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31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755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76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638 w 21703"/>
              <a:gd name="connsiteY19" fmla="*/ 20433 h 22452"/>
              <a:gd name="connsiteX20" fmla="*/ 0 w 21703"/>
              <a:gd name="connsiteY20" fmla="*/ 20314 h 22452"/>
              <a:gd name="connsiteX21" fmla="*/ 0 w 21703"/>
              <a:gd name="connsiteY21" fmla="*/ 62 h 22452"/>
              <a:gd name="connsiteX0" fmla="*/ 0 w 21703"/>
              <a:gd name="connsiteY0" fmla="*/ 62 h 22348"/>
              <a:gd name="connsiteX1" fmla="*/ 21677 w 21703"/>
              <a:gd name="connsiteY1" fmla="*/ 0 h 22348"/>
              <a:gd name="connsiteX2" fmla="*/ 21703 w 21703"/>
              <a:gd name="connsiteY2" fmla="*/ 21755 h 22348"/>
              <a:gd name="connsiteX3" fmla="*/ 21074 w 21703"/>
              <a:gd name="connsiteY3" fmla="*/ 22008 h 22348"/>
              <a:gd name="connsiteX4" fmla="*/ 20165 w 21703"/>
              <a:gd name="connsiteY4" fmla="*/ 21966 h 22348"/>
              <a:gd name="connsiteX5" fmla="*/ 19025 w 21703"/>
              <a:gd name="connsiteY5" fmla="*/ 21676 h 22348"/>
              <a:gd name="connsiteX6" fmla="*/ 18012 w 21703"/>
              <a:gd name="connsiteY6" fmla="*/ 21498 h 22348"/>
              <a:gd name="connsiteX7" fmla="*/ 16295 w 21703"/>
              <a:gd name="connsiteY7" fmla="*/ 21373 h 22348"/>
              <a:gd name="connsiteX8" fmla="*/ 14527 w 21703"/>
              <a:gd name="connsiteY8" fmla="*/ 21061 h 22348"/>
              <a:gd name="connsiteX9" fmla="*/ 13206 w 21703"/>
              <a:gd name="connsiteY9" fmla="*/ 21341 h 22348"/>
              <a:gd name="connsiteX10" fmla="*/ 11867 w 21703"/>
              <a:gd name="connsiteY10" fmla="*/ 21913 h 22348"/>
              <a:gd name="connsiteX11" fmla="*/ 10836 w 21703"/>
              <a:gd name="connsiteY11" fmla="*/ 22042 h 22348"/>
              <a:gd name="connsiteX12" fmla="*/ 9494 w 21703"/>
              <a:gd name="connsiteY12" fmla="*/ 21841 h 22348"/>
              <a:gd name="connsiteX13" fmla="*/ 8314 w 21703"/>
              <a:gd name="connsiteY13" fmla="*/ 21525 h 22348"/>
              <a:gd name="connsiteX14" fmla="*/ 7181 w 21703"/>
              <a:gd name="connsiteY14" fmla="*/ 21446 h 22348"/>
              <a:gd name="connsiteX15" fmla="*/ 4627 w 21703"/>
              <a:gd name="connsiteY15" fmla="*/ 22328 h 22348"/>
              <a:gd name="connsiteX16" fmla="*/ 3216 w 21703"/>
              <a:gd name="connsiteY16" fmla="*/ 22091 h 22348"/>
              <a:gd name="connsiteX17" fmla="*/ 2238 w 21703"/>
              <a:gd name="connsiteY17" fmla="*/ 22059 h 22348"/>
              <a:gd name="connsiteX18" fmla="*/ 1465 w 21703"/>
              <a:gd name="connsiteY18" fmla="*/ 21498 h 22348"/>
              <a:gd name="connsiteX19" fmla="*/ 638 w 21703"/>
              <a:gd name="connsiteY19" fmla="*/ 20433 h 22348"/>
              <a:gd name="connsiteX20" fmla="*/ 0 w 21703"/>
              <a:gd name="connsiteY20" fmla="*/ 20314 h 22348"/>
              <a:gd name="connsiteX21" fmla="*/ 0 w 21703"/>
              <a:gd name="connsiteY21" fmla="*/ 62 h 22348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295 w 21703"/>
              <a:gd name="connsiteY7" fmla="*/ 21373 h 22427"/>
              <a:gd name="connsiteX8" fmla="*/ 14527 w 21703"/>
              <a:gd name="connsiteY8" fmla="*/ 21061 h 22427"/>
              <a:gd name="connsiteX9" fmla="*/ 13206 w 21703"/>
              <a:gd name="connsiteY9" fmla="*/ 21341 h 22427"/>
              <a:gd name="connsiteX10" fmla="*/ 11867 w 21703"/>
              <a:gd name="connsiteY10" fmla="*/ 21913 h 22427"/>
              <a:gd name="connsiteX11" fmla="*/ 10836 w 21703"/>
              <a:gd name="connsiteY11" fmla="*/ 22042 h 22427"/>
              <a:gd name="connsiteX12" fmla="*/ 9494 w 21703"/>
              <a:gd name="connsiteY12" fmla="*/ 21841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295 w 21703"/>
              <a:gd name="connsiteY7" fmla="*/ 21373 h 22427"/>
              <a:gd name="connsiteX8" fmla="*/ 14527 w 21703"/>
              <a:gd name="connsiteY8" fmla="*/ 21061 h 22427"/>
              <a:gd name="connsiteX9" fmla="*/ 13206 w 21703"/>
              <a:gd name="connsiteY9" fmla="*/ 21341 h 22427"/>
              <a:gd name="connsiteX10" fmla="*/ 11867 w 21703"/>
              <a:gd name="connsiteY10" fmla="*/ 21913 h 22427"/>
              <a:gd name="connsiteX11" fmla="*/ 10836 w 21703"/>
              <a:gd name="connsiteY11" fmla="*/ 22042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295 w 21703"/>
              <a:gd name="connsiteY7" fmla="*/ 21373 h 22427"/>
              <a:gd name="connsiteX8" fmla="*/ 14527 w 21703"/>
              <a:gd name="connsiteY8" fmla="*/ 21061 h 22427"/>
              <a:gd name="connsiteX9" fmla="*/ 13206 w 21703"/>
              <a:gd name="connsiteY9" fmla="*/ 21341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295 w 21703"/>
              <a:gd name="connsiteY7" fmla="*/ 21373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120 w 21703"/>
              <a:gd name="connsiteY7" fmla="*/ 21320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525 h 22427"/>
              <a:gd name="connsiteX7" fmla="*/ 16120 w 21703"/>
              <a:gd name="connsiteY7" fmla="*/ 21320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525 h 22427"/>
              <a:gd name="connsiteX7" fmla="*/ 16120 w 21703"/>
              <a:gd name="connsiteY7" fmla="*/ 21320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893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525 h 22427"/>
              <a:gd name="connsiteX7" fmla="*/ 16120 w 21703"/>
              <a:gd name="connsiteY7" fmla="*/ 21320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20 w 21736"/>
              <a:gd name="connsiteY7" fmla="*/ 21320 h 22427"/>
              <a:gd name="connsiteX8" fmla="*/ 14527 w 21736"/>
              <a:gd name="connsiteY8" fmla="*/ 21061 h 22427"/>
              <a:gd name="connsiteX9" fmla="*/ 13403 w 21736"/>
              <a:gd name="connsiteY9" fmla="*/ 21208 h 22427"/>
              <a:gd name="connsiteX10" fmla="*/ 11867 w 21736"/>
              <a:gd name="connsiteY10" fmla="*/ 21913 h 22427"/>
              <a:gd name="connsiteX11" fmla="*/ 10770 w 21736"/>
              <a:gd name="connsiteY11" fmla="*/ 22015 h 22427"/>
              <a:gd name="connsiteX12" fmla="*/ 9516 w 21736"/>
              <a:gd name="connsiteY12" fmla="*/ 21788 h 22427"/>
              <a:gd name="connsiteX13" fmla="*/ 8314 w 21736"/>
              <a:gd name="connsiteY13" fmla="*/ 21525 h 22427"/>
              <a:gd name="connsiteX14" fmla="*/ 7181 w 21736"/>
              <a:gd name="connsiteY14" fmla="*/ 21446 h 22427"/>
              <a:gd name="connsiteX15" fmla="*/ 4430 w 21736"/>
              <a:gd name="connsiteY15" fmla="*/ 22408 h 22427"/>
              <a:gd name="connsiteX16" fmla="*/ 3216 w 21736"/>
              <a:gd name="connsiteY16" fmla="*/ 22091 h 22427"/>
              <a:gd name="connsiteX17" fmla="*/ 2238 w 21736"/>
              <a:gd name="connsiteY17" fmla="*/ 22059 h 22427"/>
              <a:gd name="connsiteX18" fmla="*/ 1465 w 21736"/>
              <a:gd name="connsiteY18" fmla="*/ 21498 h 22427"/>
              <a:gd name="connsiteX19" fmla="*/ 638 w 21736"/>
              <a:gd name="connsiteY19" fmla="*/ 20433 h 22427"/>
              <a:gd name="connsiteX20" fmla="*/ 0 w 21736"/>
              <a:gd name="connsiteY20" fmla="*/ 20314 h 22427"/>
              <a:gd name="connsiteX21" fmla="*/ 0 w 21736"/>
              <a:gd name="connsiteY21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20 w 21736"/>
              <a:gd name="connsiteY7" fmla="*/ 21320 h 22427"/>
              <a:gd name="connsiteX8" fmla="*/ 14527 w 21736"/>
              <a:gd name="connsiteY8" fmla="*/ 21061 h 22427"/>
              <a:gd name="connsiteX9" fmla="*/ 13403 w 21736"/>
              <a:gd name="connsiteY9" fmla="*/ 21208 h 22427"/>
              <a:gd name="connsiteX10" fmla="*/ 11867 w 21736"/>
              <a:gd name="connsiteY10" fmla="*/ 21913 h 22427"/>
              <a:gd name="connsiteX11" fmla="*/ 10770 w 21736"/>
              <a:gd name="connsiteY11" fmla="*/ 22015 h 22427"/>
              <a:gd name="connsiteX12" fmla="*/ 9516 w 21736"/>
              <a:gd name="connsiteY12" fmla="*/ 21788 h 22427"/>
              <a:gd name="connsiteX13" fmla="*/ 8314 w 21736"/>
              <a:gd name="connsiteY13" fmla="*/ 21525 h 22427"/>
              <a:gd name="connsiteX14" fmla="*/ 7181 w 21736"/>
              <a:gd name="connsiteY14" fmla="*/ 21446 h 22427"/>
              <a:gd name="connsiteX15" fmla="*/ 4430 w 21736"/>
              <a:gd name="connsiteY15" fmla="*/ 22408 h 22427"/>
              <a:gd name="connsiteX16" fmla="*/ 3216 w 21736"/>
              <a:gd name="connsiteY16" fmla="*/ 22091 h 22427"/>
              <a:gd name="connsiteX17" fmla="*/ 2238 w 21736"/>
              <a:gd name="connsiteY17" fmla="*/ 22059 h 22427"/>
              <a:gd name="connsiteX18" fmla="*/ 1465 w 21736"/>
              <a:gd name="connsiteY18" fmla="*/ 21498 h 22427"/>
              <a:gd name="connsiteX19" fmla="*/ 638 w 21736"/>
              <a:gd name="connsiteY19" fmla="*/ 20433 h 22427"/>
              <a:gd name="connsiteX20" fmla="*/ 0 w 21736"/>
              <a:gd name="connsiteY20" fmla="*/ 20314 h 22427"/>
              <a:gd name="connsiteX21" fmla="*/ 0 w 21736"/>
              <a:gd name="connsiteY21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20 w 21736"/>
              <a:gd name="connsiteY7" fmla="*/ 21320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97 w 21736"/>
              <a:gd name="connsiteY7" fmla="*/ 21267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337 w 21736"/>
              <a:gd name="connsiteY12" fmla="*/ 21997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337 w 21736"/>
              <a:gd name="connsiteY12" fmla="*/ 21997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337 w 21736"/>
              <a:gd name="connsiteY12" fmla="*/ 21997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337 w 21736"/>
              <a:gd name="connsiteY12" fmla="*/ 21997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271 w 21736"/>
              <a:gd name="connsiteY12" fmla="*/ 22010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86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86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86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86 h 22427"/>
              <a:gd name="connsiteX22" fmla="*/ 346 w 21736"/>
              <a:gd name="connsiteY22" fmla="*/ 20334 h 22427"/>
              <a:gd name="connsiteX23" fmla="*/ 0 w 21736"/>
              <a:gd name="connsiteY23" fmla="*/ 20247 h 22427"/>
              <a:gd name="connsiteX24" fmla="*/ 0 w 21736"/>
              <a:gd name="connsiteY24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880 w 21736"/>
              <a:gd name="connsiteY21" fmla="*/ 20646 h 22427"/>
              <a:gd name="connsiteX22" fmla="*/ 346 w 21736"/>
              <a:gd name="connsiteY22" fmla="*/ 20334 h 22427"/>
              <a:gd name="connsiteX23" fmla="*/ 0 w 21736"/>
              <a:gd name="connsiteY23" fmla="*/ 20247 h 22427"/>
              <a:gd name="connsiteX24" fmla="*/ 0 w 21736"/>
              <a:gd name="connsiteY24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880 w 21736"/>
              <a:gd name="connsiteY21" fmla="*/ 20646 h 22427"/>
              <a:gd name="connsiteX22" fmla="*/ 346 w 21736"/>
              <a:gd name="connsiteY22" fmla="*/ 20334 h 22427"/>
              <a:gd name="connsiteX23" fmla="*/ 0 w 21736"/>
              <a:gd name="connsiteY23" fmla="*/ 20247 h 22427"/>
              <a:gd name="connsiteX24" fmla="*/ 0 w 21736"/>
              <a:gd name="connsiteY24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880 w 21736"/>
              <a:gd name="connsiteY21" fmla="*/ 20646 h 22427"/>
              <a:gd name="connsiteX22" fmla="*/ 346 w 21736"/>
              <a:gd name="connsiteY22" fmla="*/ 20334 h 22427"/>
              <a:gd name="connsiteX23" fmla="*/ 0 w 21736"/>
              <a:gd name="connsiteY23" fmla="*/ 20247 h 22427"/>
              <a:gd name="connsiteX24" fmla="*/ 0 w 21736"/>
              <a:gd name="connsiteY24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880 w 21736"/>
              <a:gd name="connsiteY21" fmla="*/ 20646 h 22427"/>
              <a:gd name="connsiteX22" fmla="*/ 346 w 21736"/>
              <a:gd name="connsiteY22" fmla="*/ 20334 h 22427"/>
              <a:gd name="connsiteX23" fmla="*/ 0 w 21736"/>
              <a:gd name="connsiteY23" fmla="*/ 20288 h 22427"/>
              <a:gd name="connsiteX24" fmla="*/ 0 w 21736"/>
              <a:gd name="connsiteY24" fmla="*/ 62 h 22427"/>
              <a:gd name="connsiteX0" fmla="*/ 0 w 21751"/>
              <a:gd name="connsiteY0" fmla="*/ 62 h 22427"/>
              <a:gd name="connsiteX1" fmla="*/ 21747 w 21751"/>
              <a:gd name="connsiteY1" fmla="*/ 0 h 22427"/>
              <a:gd name="connsiteX2" fmla="*/ 21736 w 21751"/>
              <a:gd name="connsiteY2" fmla="*/ 21826 h 22427"/>
              <a:gd name="connsiteX3" fmla="*/ 21074 w 21751"/>
              <a:gd name="connsiteY3" fmla="*/ 22008 h 22427"/>
              <a:gd name="connsiteX4" fmla="*/ 20165 w 21751"/>
              <a:gd name="connsiteY4" fmla="*/ 21966 h 22427"/>
              <a:gd name="connsiteX5" fmla="*/ 19025 w 21751"/>
              <a:gd name="connsiteY5" fmla="*/ 21676 h 22427"/>
              <a:gd name="connsiteX6" fmla="*/ 17880 w 21751"/>
              <a:gd name="connsiteY6" fmla="*/ 21472 h 22427"/>
              <a:gd name="connsiteX7" fmla="*/ 16197 w 21751"/>
              <a:gd name="connsiteY7" fmla="*/ 21294 h 22427"/>
              <a:gd name="connsiteX8" fmla="*/ 15455 w 21751"/>
              <a:gd name="connsiteY8" fmla="*/ 21132 h 22427"/>
              <a:gd name="connsiteX9" fmla="*/ 14527 w 21751"/>
              <a:gd name="connsiteY9" fmla="*/ 21061 h 22427"/>
              <a:gd name="connsiteX10" fmla="*/ 13403 w 21751"/>
              <a:gd name="connsiteY10" fmla="*/ 21208 h 22427"/>
              <a:gd name="connsiteX11" fmla="*/ 12065 w 21751"/>
              <a:gd name="connsiteY11" fmla="*/ 21833 h 22427"/>
              <a:gd name="connsiteX12" fmla="*/ 11271 w 21751"/>
              <a:gd name="connsiteY12" fmla="*/ 22010 h 22427"/>
              <a:gd name="connsiteX13" fmla="*/ 10715 w 21751"/>
              <a:gd name="connsiteY13" fmla="*/ 21962 h 22427"/>
              <a:gd name="connsiteX14" fmla="*/ 9516 w 21751"/>
              <a:gd name="connsiteY14" fmla="*/ 21788 h 22427"/>
              <a:gd name="connsiteX15" fmla="*/ 8314 w 21751"/>
              <a:gd name="connsiteY15" fmla="*/ 21525 h 22427"/>
              <a:gd name="connsiteX16" fmla="*/ 7181 w 21751"/>
              <a:gd name="connsiteY16" fmla="*/ 21446 h 22427"/>
              <a:gd name="connsiteX17" fmla="*/ 4430 w 21751"/>
              <a:gd name="connsiteY17" fmla="*/ 22408 h 22427"/>
              <a:gd name="connsiteX18" fmla="*/ 3458 w 21751"/>
              <a:gd name="connsiteY18" fmla="*/ 22131 h 22427"/>
              <a:gd name="connsiteX19" fmla="*/ 2194 w 21751"/>
              <a:gd name="connsiteY19" fmla="*/ 21979 h 22427"/>
              <a:gd name="connsiteX20" fmla="*/ 1465 w 21751"/>
              <a:gd name="connsiteY20" fmla="*/ 21498 h 22427"/>
              <a:gd name="connsiteX21" fmla="*/ 880 w 21751"/>
              <a:gd name="connsiteY21" fmla="*/ 20646 h 22427"/>
              <a:gd name="connsiteX22" fmla="*/ 346 w 21751"/>
              <a:gd name="connsiteY22" fmla="*/ 20334 h 22427"/>
              <a:gd name="connsiteX23" fmla="*/ 0 w 21751"/>
              <a:gd name="connsiteY23" fmla="*/ 20288 h 22427"/>
              <a:gd name="connsiteX24" fmla="*/ 0 w 21751"/>
              <a:gd name="connsiteY24" fmla="*/ 62 h 22427"/>
              <a:gd name="connsiteX0" fmla="*/ 0 w 21751"/>
              <a:gd name="connsiteY0" fmla="*/ 62 h 22427"/>
              <a:gd name="connsiteX1" fmla="*/ 21747 w 21751"/>
              <a:gd name="connsiteY1" fmla="*/ 0 h 22427"/>
              <a:gd name="connsiteX2" fmla="*/ 21736 w 21751"/>
              <a:gd name="connsiteY2" fmla="*/ 21769 h 22427"/>
              <a:gd name="connsiteX3" fmla="*/ 21074 w 21751"/>
              <a:gd name="connsiteY3" fmla="*/ 22008 h 22427"/>
              <a:gd name="connsiteX4" fmla="*/ 20165 w 21751"/>
              <a:gd name="connsiteY4" fmla="*/ 21966 h 22427"/>
              <a:gd name="connsiteX5" fmla="*/ 19025 w 21751"/>
              <a:gd name="connsiteY5" fmla="*/ 21676 h 22427"/>
              <a:gd name="connsiteX6" fmla="*/ 17880 w 21751"/>
              <a:gd name="connsiteY6" fmla="*/ 21472 h 22427"/>
              <a:gd name="connsiteX7" fmla="*/ 16197 w 21751"/>
              <a:gd name="connsiteY7" fmla="*/ 21294 h 22427"/>
              <a:gd name="connsiteX8" fmla="*/ 15455 w 21751"/>
              <a:gd name="connsiteY8" fmla="*/ 21132 h 22427"/>
              <a:gd name="connsiteX9" fmla="*/ 14527 w 21751"/>
              <a:gd name="connsiteY9" fmla="*/ 21061 h 22427"/>
              <a:gd name="connsiteX10" fmla="*/ 13403 w 21751"/>
              <a:gd name="connsiteY10" fmla="*/ 21208 h 22427"/>
              <a:gd name="connsiteX11" fmla="*/ 12065 w 21751"/>
              <a:gd name="connsiteY11" fmla="*/ 21833 h 22427"/>
              <a:gd name="connsiteX12" fmla="*/ 11271 w 21751"/>
              <a:gd name="connsiteY12" fmla="*/ 22010 h 22427"/>
              <a:gd name="connsiteX13" fmla="*/ 10715 w 21751"/>
              <a:gd name="connsiteY13" fmla="*/ 21962 h 22427"/>
              <a:gd name="connsiteX14" fmla="*/ 9516 w 21751"/>
              <a:gd name="connsiteY14" fmla="*/ 21788 h 22427"/>
              <a:gd name="connsiteX15" fmla="*/ 8314 w 21751"/>
              <a:gd name="connsiteY15" fmla="*/ 21525 h 22427"/>
              <a:gd name="connsiteX16" fmla="*/ 7181 w 21751"/>
              <a:gd name="connsiteY16" fmla="*/ 21446 h 22427"/>
              <a:gd name="connsiteX17" fmla="*/ 4430 w 21751"/>
              <a:gd name="connsiteY17" fmla="*/ 22408 h 22427"/>
              <a:gd name="connsiteX18" fmla="*/ 3458 w 21751"/>
              <a:gd name="connsiteY18" fmla="*/ 22131 h 22427"/>
              <a:gd name="connsiteX19" fmla="*/ 2194 w 21751"/>
              <a:gd name="connsiteY19" fmla="*/ 21979 h 22427"/>
              <a:gd name="connsiteX20" fmla="*/ 1465 w 21751"/>
              <a:gd name="connsiteY20" fmla="*/ 21498 h 22427"/>
              <a:gd name="connsiteX21" fmla="*/ 880 w 21751"/>
              <a:gd name="connsiteY21" fmla="*/ 20646 h 22427"/>
              <a:gd name="connsiteX22" fmla="*/ 346 w 21751"/>
              <a:gd name="connsiteY22" fmla="*/ 20334 h 22427"/>
              <a:gd name="connsiteX23" fmla="*/ 0 w 21751"/>
              <a:gd name="connsiteY23" fmla="*/ 20288 h 22427"/>
              <a:gd name="connsiteX24" fmla="*/ 0 w 21751"/>
              <a:gd name="connsiteY24" fmla="*/ 62 h 22427"/>
              <a:gd name="connsiteX0" fmla="*/ 0 w 21751"/>
              <a:gd name="connsiteY0" fmla="*/ 62 h 22427"/>
              <a:gd name="connsiteX1" fmla="*/ 21747 w 21751"/>
              <a:gd name="connsiteY1" fmla="*/ 0 h 22427"/>
              <a:gd name="connsiteX2" fmla="*/ 21736 w 21751"/>
              <a:gd name="connsiteY2" fmla="*/ 21834 h 22427"/>
              <a:gd name="connsiteX3" fmla="*/ 21074 w 21751"/>
              <a:gd name="connsiteY3" fmla="*/ 22008 h 22427"/>
              <a:gd name="connsiteX4" fmla="*/ 20165 w 21751"/>
              <a:gd name="connsiteY4" fmla="*/ 21966 h 22427"/>
              <a:gd name="connsiteX5" fmla="*/ 19025 w 21751"/>
              <a:gd name="connsiteY5" fmla="*/ 21676 h 22427"/>
              <a:gd name="connsiteX6" fmla="*/ 17880 w 21751"/>
              <a:gd name="connsiteY6" fmla="*/ 21472 h 22427"/>
              <a:gd name="connsiteX7" fmla="*/ 16197 w 21751"/>
              <a:gd name="connsiteY7" fmla="*/ 21294 h 22427"/>
              <a:gd name="connsiteX8" fmla="*/ 15455 w 21751"/>
              <a:gd name="connsiteY8" fmla="*/ 21132 h 22427"/>
              <a:gd name="connsiteX9" fmla="*/ 14527 w 21751"/>
              <a:gd name="connsiteY9" fmla="*/ 21061 h 22427"/>
              <a:gd name="connsiteX10" fmla="*/ 13403 w 21751"/>
              <a:gd name="connsiteY10" fmla="*/ 21208 h 22427"/>
              <a:gd name="connsiteX11" fmla="*/ 12065 w 21751"/>
              <a:gd name="connsiteY11" fmla="*/ 21833 h 22427"/>
              <a:gd name="connsiteX12" fmla="*/ 11271 w 21751"/>
              <a:gd name="connsiteY12" fmla="*/ 22010 h 22427"/>
              <a:gd name="connsiteX13" fmla="*/ 10715 w 21751"/>
              <a:gd name="connsiteY13" fmla="*/ 21962 h 22427"/>
              <a:gd name="connsiteX14" fmla="*/ 9516 w 21751"/>
              <a:gd name="connsiteY14" fmla="*/ 21788 h 22427"/>
              <a:gd name="connsiteX15" fmla="*/ 8314 w 21751"/>
              <a:gd name="connsiteY15" fmla="*/ 21525 h 22427"/>
              <a:gd name="connsiteX16" fmla="*/ 7181 w 21751"/>
              <a:gd name="connsiteY16" fmla="*/ 21446 h 22427"/>
              <a:gd name="connsiteX17" fmla="*/ 4430 w 21751"/>
              <a:gd name="connsiteY17" fmla="*/ 22408 h 22427"/>
              <a:gd name="connsiteX18" fmla="*/ 3458 w 21751"/>
              <a:gd name="connsiteY18" fmla="*/ 22131 h 22427"/>
              <a:gd name="connsiteX19" fmla="*/ 2194 w 21751"/>
              <a:gd name="connsiteY19" fmla="*/ 21979 h 22427"/>
              <a:gd name="connsiteX20" fmla="*/ 1465 w 21751"/>
              <a:gd name="connsiteY20" fmla="*/ 21498 h 22427"/>
              <a:gd name="connsiteX21" fmla="*/ 880 w 21751"/>
              <a:gd name="connsiteY21" fmla="*/ 20646 h 22427"/>
              <a:gd name="connsiteX22" fmla="*/ 346 w 21751"/>
              <a:gd name="connsiteY22" fmla="*/ 20334 h 22427"/>
              <a:gd name="connsiteX23" fmla="*/ 0 w 21751"/>
              <a:gd name="connsiteY23" fmla="*/ 20288 h 22427"/>
              <a:gd name="connsiteX24" fmla="*/ 0 w 21751"/>
              <a:gd name="connsiteY24" fmla="*/ 62 h 2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751" h="22427">
                <a:moveTo>
                  <a:pt x="0" y="62"/>
                </a:moveTo>
                <a:lnTo>
                  <a:pt x="21747" y="0"/>
                </a:lnTo>
                <a:cubicBezTo>
                  <a:pt x="21767" y="7275"/>
                  <a:pt x="21716" y="14559"/>
                  <a:pt x="21736" y="21834"/>
                </a:cubicBezTo>
                <a:lnTo>
                  <a:pt x="21074" y="22008"/>
                </a:lnTo>
                <a:cubicBezTo>
                  <a:pt x="20818" y="22036"/>
                  <a:pt x="20495" y="22013"/>
                  <a:pt x="20165" y="21966"/>
                </a:cubicBezTo>
                <a:cubicBezTo>
                  <a:pt x="19785" y="21893"/>
                  <a:pt x="19405" y="21749"/>
                  <a:pt x="19025" y="21676"/>
                </a:cubicBezTo>
                <a:lnTo>
                  <a:pt x="17880" y="21472"/>
                </a:lnTo>
                <a:cubicBezTo>
                  <a:pt x="17198" y="21448"/>
                  <a:pt x="17109" y="21477"/>
                  <a:pt x="16197" y="21294"/>
                </a:cubicBezTo>
                <a:cubicBezTo>
                  <a:pt x="15771" y="21238"/>
                  <a:pt x="15720" y="21175"/>
                  <a:pt x="15455" y="21132"/>
                </a:cubicBezTo>
                <a:cubicBezTo>
                  <a:pt x="15190" y="21089"/>
                  <a:pt x="14869" y="21057"/>
                  <a:pt x="14527" y="21061"/>
                </a:cubicBezTo>
                <a:cubicBezTo>
                  <a:pt x="13662" y="21087"/>
                  <a:pt x="14001" y="21073"/>
                  <a:pt x="13403" y="21208"/>
                </a:cubicBezTo>
                <a:cubicBezTo>
                  <a:pt x="13068" y="21281"/>
                  <a:pt x="12400" y="21760"/>
                  <a:pt x="12065" y="21833"/>
                </a:cubicBezTo>
                <a:cubicBezTo>
                  <a:pt x="11721" y="21965"/>
                  <a:pt x="11454" y="21993"/>
                  <a:pt x="11271" y="22010"/>
                </a:cubicBezTo>
                <a:cubicBezTo>
                  <a:pt x="11088" y="22027"/>
                  <a:pt x="11018" y="21997"/>
                  <a:pt x="10715" y="21962"/>
                </a:cubicBezTo>
                <a:cubicBezTo>
                  <a:pt x="10316" y="21936"/>
                  <a:pt x="10027" y="21866"/>
                  <a:pt x="9516" y="21788"/>
                </a:cubicBezTo>
                <a:cubicBezTo>
                  <a:pt x="9006" y="21710"/>
                  <a:pt x="8696" y="21577"/>
                  <a:pt x="8314" y="21525"/>
                </a:cubicBezTo>
                <a:cubicBezTo>
                  <a:pt x="7932" y="21473"/>
                  <a:pt x="7747" y="21337"/>
                  <a:pt x="7181" y="21446"/>
                </a:cubicBezTo>
                <a:cubicBezTo>
                  <a:pt x="6108" y="21446"/>
                  <a:pt x="5648" y="22587"/>
                  <a:pt x="4430" y="22408"/>
                </a:cubicBezTo>
                <a:lnTo>
                  <a:pt x="3458" y="22131"/>
                </a:lnTo>
                <a:lnTo>
                  <a:pt x="2194" y="21979"/>
                </a:lnTo>
                <a:cubicBezTo>
                  <a:pt x="1709" y="21802"/>
                  <a:pt x="1714" y="21737"/>
                  <a:pt x="1465" y="21498"/>
                </a:cubicBezTo>
                <a:cubicBezTo>
                  <a:pt x="1216" y="21259"/>
                  <a:pt x="1068" y="20835"/>
                  <a:pt x="880" y="20646"/>
                </a:cubicBezTo>
                <a:cubicBezTo>
                  <a:pt x="693" y="20452"/>
                  <a:pt x="493" y="20401"/>
                  <a:pt x="346" y="20334"/>
                </a:cubicBezTo>
                <a:lnTo>
                  <a:pt x="0" y="20288"/>
                </a:lnTo>
                <a:lnTo>
                  <a:pt x="0" y="62"/>
                </a:lnTo>
                <a:close/>
              </a:path>
            </a:pathLst>
          </a:cu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3" name="Pladsholder til tekst 9">
            <a:extLst>
              <a:ext uri="{FF2B5EF4-FFF2-40B4-BE49-F238E27FC236}">
                <a16:creationId xmlns:a16="http://schemas.microsoft.com/office/drawing/2014/main" id="{1E7F6D1B-2ABC-404B-BFB9-1BEFD3C47F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3122612" cy="252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A827F49-2543-4B47-9154-FBD937A47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391" y="1264024"/>
            <a:ext cx="4494129" cy="599294"/>
          </a:xfrm>
        </p:spPr>
        <p:txBody>
          <a:bodyPr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9" name="Pladsholder til tekst 4">
            <a:extLst>
              <a:ext uri="{FF2B5EF4-FFF2-40B4-BE49-F238E27FC236}">
                <a16:creationId xmlns:a16="http://schemas.microsoft.com/office/drawing/2014/main" id="{FA533A8C-0106-46EA-8AAF-56869AE65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391" y="1990165"/>
            <a:ext cx="4494130" cy="3917576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/>
            </a:lvl2pPr>
            <a:lvl3pPr marL="452690" indent="0">
              <a:buFontTx/>
              <a:buNone/>
              <a:defRPr/>
            </a:lvl3pPr>
            <a:lvl4pPr marL="679035" indent="0">
              <a:buFontTx/>
              <a:buNone/>
              <a:defRPr/>
            </a:lvl4pPr>
            <a:lvl5pPr marL="90538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0781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47B1CAA2-16DD-465F-A582-F211F63FB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8" name="Pladsholder til billede 10">
            <a:extLst>
              <a:ext uri="{FF2B5EF4-FFF2-40B4-BE49-F238E27FC236}">
                <a16:creationId xmlns:a16="http://schemas.microsoft.com/office/drawing/2014/main" id="{8A7EE368-4678-41B7-A5F2-DA495F0207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1478" y="237600"/>
            <a:ext cx="5573043" cy="47959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77"/>
              <a:gd name="connsiteY0" fmla="*/ 0 h 22463"/>
              <a:gd name="connsiteX1" fmla="*/ 21600 w 21677"/>
              <a:gd name="connsiteY1" fmla="*/ 0 h 22463"/>
              <a:gd name="connsiteX2" fmla="*/ 21677 w 21677"/>
              <a:gd name="connsiteY2" fmla="*/ 21940 h 22463"/>
              <a:gd name="connsiteX3" fmla="*/ 0 w 21677"/>
              <a:gd name="connsiteY3" fmla="*/ 20172 h 22463"/>
              <a:gd name="connsiteX4" fmla="*/ 0 w 21677"/>
              <a:gd name="connsiteY4" fmla="*/ 0 h 22463"/>
              <a:gd name="connsiteX0" fmla="*/ 0 w 21677"/>
              <a:gd name="connsiteY0" fmla="*/ 0 h 23519"/>
              <a:gd name="connsiteX1" fmla="*/ 21600 w 21677"/>
              <a:gd name="connsiteY1" fmla="*/ 0 h 23519"/>
              <a:gd name="connsiteX2" fmla="*/ 21677 w 21677"/>
              <a:gd name="connsiteY2" fmla="*/ 21940 h 23519"/>
              <a:gd name="connsiteX3" fmla="*/ 18217 w 21677"/>
              <a:gd name="connsiteY3" fmla="*/ 21498 h 23519"/>
              <a:gd name="connsiteX4" fmla="*/ 0 w 21677"/>
              <a:gd name="connsiteY4" fmla="*/ 20172 h 23519"/>
              <a:gd name="connsiteX5" fmla="*/ 0 w 21677"/>
              <a:gd name="connsiteY5" fmla="*/ 0 h 23519"/>
              <a:gd name="connsiteX0" fmla="*/ 0 w 21677"/>
              <a:gd name="connsiteY0" fmla="*/ 0 h 22138"/>
              <a:gd name="connsiteX1" fmla="*/ 21600 w 21677"/>
              <a:gd name="connsiteY1" fmla="*/ 0 h 22138"/>
              <a:gd name="connsiteX2" fmla="*/ 21677 w 21677"/>
              <a:gd name="connsiteY2" fmla="*/ 21940 h 22138"/>
              <a:gd name="connsiteX3" fmla="*/ 18217 w 21677"/>
              <a:gd name="connsiteY3" fmla="*/ 21498 h 22138"/>
              <a:gd name="connsiteX4" fmla="*/ 0 w 21677"/>
              <a:gd name="connsiteY4" fmla="*/ 20172 h 22138"/>
              <a:gd name="connsiteX5" fmla="*/ 0 w 21677"/>
              <a:gd name="connsiteY5" fmla="*/ 0 h 22138"/>
              <a:gd name="connsiteX0" fmla="*/ 0 w 21677"/>
              <a:gd name="connsiteY0" fmla="*/ 0 h 22138"/>
              <a:gd name="connsiteX1" fmla="*/ 21600 w 21677"/>
              <a:gd name="connsiteY1" fmla="*/ 0 h 22138"/>
              <a:gd name="connsiteX2" fmla="*/ 21677 w 21677"/>
              <a:gd name="connsiteY2" fmla="*/ 21940 h 22138"/>
              <a:gd name="connsiteX3" fmla="*/ 20165 w 21677"/>
              <a:gd name="connsiteY3" fmla="*/ 21904 h 22138"/>
              <a:gd name="connsiteX4" fmla="*/ 18217 w 21677"/>
              <a:gd name="connsiteY4" fmla="*/ 21498 h 22138"/>
              <a:gd name="connsiteX5" fmla="*/ 0 w 21677"/>
              <a:gd name="connsiteY5" fmla="*/ 20172 h 22138"/>
              <a:gd name="connsiteX6" fmla="*/ 0 w 21677"/>
              <a:gd name="connsiteY6" fmla="*/ 0 h 22138"/>
              <a:gd name="connsiteX0" fmla="*/ 0 w 21677"/>
              <a:gd name="connsiteY0" fmla="*/ 0 h 22115"/>
              <a:gd name="connsiteX1" fmla="*/ 21600 w 21677"/>
              <a:gd name="connsiteY1" fmla="*/ 0 h 22115"/>
              <a:gd name="connsiteX2" fmla="*/ 21677 w 21677"/>
              <a:gd name="connsiteY2" fmla="*/ 21940 h 22115"/>
              <a:gd name="connsiteX3" fmla="*/ 20165 w 21677"/>
              <a:gd name="connsiteY3" fmla="*/ 21904 h 22115"/>
              <a:gd name="connsiteX4" fmla="*/ 18012 w 21677"/>
              <a:gd name="connsiteY4" fmla="*/ 21436 h 22115"/>
              <a:gd name="connsiteX5" fmla="*/ 0 w 21677"/>
              <a:gd name="connsiteY5" fmla="*/ 20172 h 22115"/>
              <a:gd name="connsiteX6" fmla="*/ 0 w 21677"/>
              <a:gd name="connsiteY6" fmla="*/ 0 h 22115"/>
              <a:gd name="connsiteX0" fmla="*/ 0 w 21677"/>
              <a:gd name="connsiteY0" fmla="*/ 0 h 21957"/>
              <a:gd name="connsiteX1" fmla="*/ 21600 w 21677"/>
              <a:gd name="connsiteY1" fmla="*/ 0 h 21957"/>
              <a:gd name="connsiteX2" fmla="*/ 21677 w 21677"/>
              <a:gd name="connsiteY2" fmla="*/ 21940 h 21957"/>
              <a:gd name="connsiteX3" fmla="*/ 20165 w 21677"/>
              <a:gd name="connsiteY3" fmla="*/ 21904 h 21957"/>
              <a:gd name="connsiteX4" fmla="*/ 18012 w 21677"/>
              <a:gd name="connsiteY4" fmla="*/ 21436 h 21957"/>
              <a:gd name="connsiteX5" fmla="*/ 14527 w 21677"/>
              <a:gd name="connsiteY5" fmla="*/ 20999 h 21957"/>
              <a:gd name="connsiteX6" fmla="*/ 0 w 21677"/>
              <a:gd name="connsiteY6" fmla="*/ 20172 h 21957"/>
              <a:gd name="connsiteX7" fmla="*/ 0 w 21677"/>
              <a:gd name="connsiteY7" fmla="*/ 0 h 21957"/>
              <a:gd name="connsiteX0" fmla="*/ 0 w 21677"/>
              <a:gd name="connsiteY0" fmla="*/ 0 h 22014"/>
              <a:gd name="connsiteX1" fmla="*/ 21600 w 21677"/>
              <a:gd name="connsiteY1" fmla="*/ 0 h 22014"/>
              <a:gd name="connsiteX2" fmla="*/ 21677 w 21677"/>
              <a:gd name="connsiteY2" fmla="*/ 21940 h 22014"/>
              <a:gd name="connsiteX3" fmla="*/ 20165 w 21677"/>
              <a:gd name="connsiteY3" fmla="*/ 21904 h 22014"/>
              <a:gd name="connsiteX4" fmla="*/ 18012 w 21677"/>
              <a:gd name="connsiteY4" fmla="*/ 21436 h 22014"/>
              <a:gd name="connsiteX5" fmla="*/ 14527 w 21677"/>
              <a:gd name="connsiteY5" fmla="*/ 20999 h 22014"/>
              <a:gd name="connsiteX6" fmla="*/ 11426 w 21677"/>
              <a:gd name="connsiteY6" fmla="*/ 21186 h 22014"/>
              <a:gd name="connsiteX7" fmla="*/ 0 w 21677"/>
              <a:gd name="connsiteY7" fmla="*/ 20172 h 22014"/>
              <a:gd name="connsiteX8" fmla="*/ 0 w 21677"/>
              <a:gd name="connsiteY8" fmla="*/ 0 h 22014"/>
              <a:gd name="connsiteX0" fmla="*/ 0 w 21677"/>
              <a:gd name="connsiteY0" fmla="*/ 0 h 22267"/>
              <a:gd name="connsiteX1" fmla="*/ 21600 w 21677"/>
              <a:gd name="connsiteY1" fmla="*/ 0 h 22267"/>
              <a:gd name="connsiteX2" fmla="*/ 21677 w 21677"/>
              <a:gd name="connsiteY2" fmla="*/ 21940 h 22267"/>
              <a:gd name="connsiteX3" fmla="*/ 20165 w 21677"/>
              <a:gd name="connsiteY3" fmla="*/ 21904 h 22267"/>
              <a:gd name="connsiteX4" fmla="*/ 18012 w 21677"/>
              <a:gd name="connsiteY4" fmla="*/ 21436 h 22267"/>
              <a:gd name="connsiteX5" fmla="*/ 14527 w 21677"/>
              <a:gd name="connsiteY5" fmla="*/ 20999 h 22267"/>
              <a:gd name="connsiteX6" fmla="*/ 10939 w 21677"/>
              <a:gd name="connsiteY6" fmla="*/ 21810 h 22267"/>
              <a:gd name="connsiteX7" fmla="*/ 0 w 21677"/>
              <a:gd name="connsiteY7" fmla="*/ 20172 h 22267"/>
              <a:gd name="connsiteX8" fmla="*/ 0 w 21677"/>
              <a:gd name="connsiteY8" fmla="*/ 0 h 22267"/>
              <a:gd name="connsiteX0" fmla="*/ 0 w 21677"/>
              <a:gd name="connsiteY0" fmla="*/ 0 h 22232"/>
              <a:gd name="connsiteX1" fmla="*/ 21600 w 21677"/>
              <a:gd name="connsiteY1" fmla="*/ 0 h 22232"/>
              <a:gd name="connsiteX2" fmla="*/ 21677 w 21677"/>
              <a:gd name="connsiteY2" fmla="*/ 21940 h 22232"/>
              <a:gd name="connsiteX3" fmla="*/ 20165 w 21677"/>
              <a:gd name="connsiteY3" fmla="*/ 21904 h 22232"/>
              <a:gd name="connsiteX4" fmla="*/ 18012 w 21677"/>
              <a:gd name="connsiteY4" fmla="*/ 21436 h 22232"/>
              <a:gd name="connsiteX5" fmla="*/ 14527 w 21677"/>
              <a:gd name="connsiteY5" fmla="*/ 20999 h 22232"/>
              <a:gd name="connsiteX6" fmla="*/ 12820 w 21677"/>
              <a:gd name="connsiteY6" fmla="*/ 21342 h 22232"/>
              <a:gd name="connsiteX7" fmla="*/ 10939 w 21677"/>
              <a:gd name="connsiteY7" fmla="*/ 21810 h 22232"/>
              <a:gd name="connsiteX8" fmla="*/ 0 w 21677"/>
              <a:gd name="connsiteY8" fmla="*/ 20172 h 22232"/>
              <a:gd name="connsiteX9" fmla="*/ 0 w 21677"/>
              <a:gd name="connsiteY9" fmla="*/ 0 h 22232"/>
              <a:gd name="connsiteX0" fmla="*/ 0 w 21677"/>
              <a:gd name="connsiteY0" fmla="*/ 0 h 22232"/>
              <a:gd name="connsiteX1" fmla="*/ 21600 w 21677"/>
              <a:gd name="connsiteY1" fmla="*/ 0 h 22232"/>
              <a:gd name="connsiteX2" fmla="*/ 21677 w 21677"/>
              <a:gd name="connsiteY2" fmla="*/ 21940 h 22232"/>
              <a:gd name="connsiteX3" fmla="*/ 20165 w 21677"/>
              <a:gd name="connsiteY3" fmla="*/ 21904 h 22232"/>
              <a:gd name="connsiteX4" fmla="*/ 18012 w 21677"/>
              <a:gd name="connsiteY4" fmla="*/ 21436 h 22232"/>
              <a:gd name="connsiteX5" fmla="*/ 14527 w 21677"/>
              <a:gd name="connsiteY5" fmla="*/ 20999 h 22232"/>
              <a:gd name="connsiteX6" fmla="*/ 12820 w 21677"/>
              <a:gd name="connsiteY6" fmla="*/ 21342 h 22232"/>
              <a:gd name="connsiteX7" fmla="*/ 10939 w 21677"/>
              <a:gd name="connsiteY7" fmla="*/ 21810 h 22232"/>
              <a:gd name="connsiteX8" fmla="*/ 0 w 21677"/>
              <a:gd name="connsiteY8" fmla="*/ 20172 h 22232"/>
              <a:gd name="connsiteX9" fmla="*/ 0 w 21677"/>
              <a:gd name="connsiteY9" fmla="*/ 0 h 22232"/>
              <a:gd name="connsiteX0" fmla="*/ 0 w 21677"/>
              <a:gd name="connsiteY0" fmla="*/ 0 h 22232"/>
              <a:gd name="connsiteX1" fmla="*/ 21600 w 21677"/>
              <a:gd name="connsiteY1" fmla="*/ 0 h 22232"/>
              <a:gd name="connsiteX2" fmla="*/ 21677 w 21677"/>
              <a:gd name="connsiteY2" fmla="*/ 21940 h 22232"/>
              <a:gd name="connsiteX3" fmla="*/ 20165 w 21677"/>
              <a:gd name="connsiteY3" fmla="*/ 21904 h 22232"/>
              <a:gd name="connsiteX4" fmla="*/ 18012 w 21677"/>
              <a:gd name="connsiteY4" fmla="*/ 21436 h 22232"/>
              <a:gd name="connsiteX5" fmla="*/ 14527 w 21677"/>
              <a:gd name="connsiteY5" fmla="*/ 20999 h 22232"/>
              <a:gd name="connsiteX6" fmla="*/ 12820 w 21677"/>
              <a:gd name="connsiteY6" fmla="*/ 21342 h 22232"/>
              <a:gd name="connsiteX7" fmla="*/ 11867 w 21677"/>
              <a:gd name="connsiteY7" fmla="*/ 21904 h 22232"/>
              <a:gd name="connsiteX8" fmla="*/ 10939 w 21677"/>
              <a:gd name="connsiteY8" fmla="*/ 21810 h 22232"/>
              <a:gd name="connsiteX9" fmla="*/ 0 w 21677"/>
              <a:gd name="connsiteY9" fmla="*/ 20172 h 22232"/>
              <a:gd name="connsiteX10" fmla="*/ 0 w 21677"/>
              <a:gd name="connsiteY10" fmla="*/ 0 h 22232"/>
              <a:gd name="connsiteX0" fmla="*/ 0 w 21677"/>
              <a:gd name="connsiteY0" fmla="*/ 0 h 22065"/>
              <a:gd name="connsiteX1" fmla="*/ 21600 w 21677"/>
              <a:gd name="connsiteY1" fmla="*/ 0 h 22065"/>
              <a:gd name="connsiteX2" fmla="*/ 21677 w 21677"/>
              <a:gd name="connsiteY2" fmla="*/ 21940 h 22065"/>
              <a:gd name="connsiteX3" fmla="*/ 20165 w 21677"/>
              <a:gd name="connsiteY3" fmla="*/ 21904 h 22065"/>
              <a:gd name="connsiteX4" fmla="*/ 18012 w 21677"/>
              <a:gd name="connsiteY4" fmla="*/ 21436 h 22065"/>
              <a:gd name="connsiteX5" fmla="*/ 14527 w 21677"/>
              <a:gd name="connsiteY5" fmla="*/ 20999 h 22065"/>
              <a:gd name="connsiteX6" fmla="*/ 12820 w 21677"/>
              <a:gd name="connsiteY6" fmla="*/ 21342 h 22065"/>
              <a:gd name="connsiteX7" fmla="*/ 11867 w 21677"/>
              <a:gd name="connsiteY7" fmla="*/ 21904 h 22065"/>
              <a:gd name="connsiteX8" fmla="*/ 10939 w 21677"/>
              <a:gd name="connsiteY8" fmla="*/ 21810 h 22065"/>
              <a:gd name="connsiteX9" fmla="*/ 7310 w 21677"/>
              <a:gd name="connsiteY9" fmla="*/ 21249 h 22065"/>
              <a:gd name="connsiteX10" fmla="*/ 0 w 21677"/>
              <a:gd name="connsiteY10" fmla="*/ 20172 h 22065"/>
              <a:gd name="connsiteX11" fmla="*/ 0 w 21677"/>
              <a:gd name="connsiteY11" fmla="*/ 0 h 22065"/>
              <a:gd name="connsiteX0" fmla="*/ 0 w 21677"/>
              <a:gd name="connsiteY0" fmla="*/ 0 h 22492"/>
              <a:gd name="connsiteX1" fmla="*/ 21600 w 21677"/>
              <a:gd name="connsiteY1" fmla="*/ 0 h 22492"/>
              <a:gd name="connsiteX2" fmla="*/ 21677 w 21677"/>
              <a:gd name="connsiteY2" fmla="*/ 21940 h 22492"/>
              <a:gd name="connsiteX3" fmla="*/ 20165 w 21677"/>
              <a:gd name="connsiteY3" fmla="*/ 21904 h 22492"/>
              <a:gd name="connsiteX4" fmla="*/ 18012 w 21677"/>
              <a:gd name="connsiteY4" fmla="*/ 21436 h 22492"/>
              <a:gd name="connsiteX5" fmla="*/ 14527 w 21677"/>
              <a:gd name="connsiteY5" fmla="*/ 20999 h 22492"/>
              <a:gd name="connsiteX6" fmla="*/ 12820 w 21677"/>
              <a:gd name="connsiteY6" fmla="*/ 21342 h 22492"/>
              <a:gd name="connsiteX7" fmla="*/ 11867 w 21677"/>
              <a:gd name="connsiteY7" fmla="*/ 21904 h 22492"/>
              <a:gd name="connsiteX8" fmla="*/ 10939 w 21677"/>
              <a:gd name="connsiteY8" fmla="*/ 21810 h 22492"/>
              <a:gd name="connsiteX9" fmla="*/ 7310 w 21677"/>
              <a:gd name="connsiteY9" fmla="*/ 21249 h 22492"/>
              <a:gd name="connsiteX10" fmla="*/ 4503 w 21677"/>
              <a:gd name="connsiteY10" fmla="*/ 22216 h 22492"/>
              <a:gd name="connsiteX11" fmla="*/ 0 w 21677"/>
              <a:gd name="connsiteY11" fmla="*/ 20172 h 22492"/>
              <a:gd name="connsiteX12" fmla="*/ 0 w 21677"/>
              <a:gd name="connsiteY12" fmla="*/ 0 h 22492"/>
              <a:gd name="connsiteX0" fmla="*/ 0 w 21677"/>
              <a:gd name="connsiteY0" fmla="*/ 0 h 22254"/>
              <a:gd name="connsiteX1" fmla="*/ 21600 w 21677"/>
              <a:gd name="connsiteY1" fmla="*/ 0 h 22254"/>
              <a:gd name="connsiteX2" fmla="*/ 21677 w 21677"/>
              <a:gd name="connsiteY2" fmla="*/ 21940 h 22254"/>
              <a:gd name="connsiteX3" fmla="*/ 20165 w 21677"/>
              <a:gd name="connsiteY3" fmla="*/ 21904 h 22254"/>
              <a:gd name="connsiteX4" fmla="*/ 18012 w 21677"/>
              <a:gd name="connsiteY4" fmla="*/ 21436 h 22254"/>
              <a:gd name="connsiteX5" fmla="*/ 14527 w 21677"/>
              <a:gd name="connsiteY5" fmla="*/ 20999 h 22254"/>
              <a:gd name="connsiteX6" fmla="*/ 12820 w 21677"/>
              <a:gd name="connsiteY6" fmla="*/ 21342 h 22254"/>
              <a:gd name="connsiteX7" fmla="*/ 11867 w 21677"/>
              <a:gd name="connsiteY7" fmla="*/ 21904 h 22254"/>
              <a:gd name="connsiteX8" fmla="*/ 10939 w 21677"/>
              <a:gd name="connsiteY8" fmla="*/ 21810 h 22254"/>
              <a:gd name="connsiteX9" fmla="*/ 7310 w 21677"/>
              <a:gd name="connsiteY9" fmla="*/ 21249 h 22254"/>
              <a:gd name="connsiteX10" fmla="*/ 4503 w 21677"/>
              <a:gd name="connsiteY10" fmla="*/ 22216 h 22254"/>
              <a:gd name="connsiteX11" fmla="*/ 2469 w 21677"/>
              <a:gd name="connsiteY11" fmla="*/ 21498 h 22254"/>
              <a:gd name="connsiteX12" fmla="*/ 0 w 21677"/>
              <a:gd name="connsiteY12" fmla="*/ 20172 h 22254"/>
              <a:gd name="connsiteX13" fmla="*/ 0 w 21677"/>
              <a:gd name="connsiteY13" fmla="*/ 0 h 22254"/>
              <a:gd name="connsiteX0" fmla="*/ 0 w 21677"/>
              <a:gd name="connsiteY0" fmla="*/ 0 h 22292"/>
              <a:gd name="connsiteX1" fmla="*/ 21600 w 21677"/>
              <a:gd name="connsiteY1" fmla="*/ 0 h 22292"/>
              <a:gd name="connsiteX2" fmla="*/ 21677 w 21677"/>
              <a:gd name="connsiteY2" fmla="*/ 21940 h 22292"/>
              <a:gd name="connsiteX3" fmla="*/ 20165 w 21677"/>
              <a:gd name="connsiteY3" fmla="*/ 21904 h 22292"/>
              <a:gd name="connsiteX4" fmla="*/ 18012 w 21677"/>
              <a:gd name="connsiteY4" fmla="*/ 21436 h 22292"/>
              <a:gd name="connsiteX5" fmla="*/ 14527 w 21677"/>
              <a:gd name="connsiteY5" fmla="*/ 20999 h 22292"/>
              <a:gd name="connsiteX6" fmla="*/ 12820 w 21677"/>
              <a:gd name="connsiteY6" fmla="*/ 21342 h 22292"/>
              <a:gd name="connsiteX7" fmla="*/ 11867 w 21677"/>
              <a:gd name="connsiteY7" fmla="*/ 21904 h 22292"/>
              <a:gd name="connsiteX8" fmla="*/ 10939 w 21677"/>
              <a:gd name="connsiteY8" fmla="*/ 21810 h 22292"/>
              <a:gd name="connsiteX9" fmla="*/ 7310 w 21677"/>
              <a:gd name="connsiteY9" fmla="*/ 21249 h 22292"/>
              <a:gd name="connsiteX10" fmla="*/ 4503 w 21677"/>
              <a:gd name="connsiteY10" fmla="*/ 22216 h 22292"/>
              <a:gd name="connsiteX11" fmla="*/ 2315 w 21677"/>
              <a:gd name="connsiteY11" fmla="*/ 21841 h 22292"/>
              <a:gd name="connsiteX12" fmla="*/ 0 w 21677"/>
              <a:gd name="connsiteY12" fmla="*/ 20172 h 22292"/>
              <a:gd name="connsiteX13" fmla="*/ 0 w 21677"/>
              <a:gd name="connsiteY13" fmla="*/ 0 h 22292"/>
              <a:gd name="connsiteX0" fmla="*/ 0 w 21677"/>
              <a:gd name="connsiteY0" fmla="*/ 0 h 22292"/>
              <a:gd name="connsiteX1" fmla="*/ 21600 w 21677"/>
              <a:gd name="connsiteY1" fmla="*/ 0 h 22292"/>
              <a:gd name="connsiteX2" fmla="*/ 21677 w 21677"/>
              <a:gd name="connsiteY2" fmla="*/ 21940 h 22292"/>
              <a:gd name="connsiteX3" fmla="*/ 20165 w 21677"/>
              <a:gd name="connsiteY3" fmla="*/ 21904 h 22292"/>
              <a:gd name="connsiteX4" fmla="*/ 18012 w 21677"/>
              <a:gd name="connsiteY4" fmla="*/ 21436 h 22292"/>
              <a:gd name="connsiteX5" fmla="*/ 14527 w 21677"/>
              <a:gd name="connsiteY5" fmla="*/ 20999 h 22292"/>
              <a:gd name="connsiteX6" fmla="*/ 12820 w 21677"/>
              <a:gd name="connsiteY6" fmla="*/ 21342 h 22292"/>
              <a:gd name="connsiteX7" fmla="*/ 11867 w 21677"/>
              <a:gd name="connsiteY7" fmla="*/ 21904 h 22292"/>
              <a:gd name="connsiteX8" fmla="*/ 10939 w 21677"/>
              <a:gd name="connsiteY8" fmla="*/ 21810 h 22292"/>
              <a:gd name="connsiteX9" fmla="*/ 7310 w 21677"/>
              <a:gd name="connsiteY9" fmla="*/ 21249 h 22292"/>
              <a:gd name="connsiteX10" fmla="*/ 4503 w 21677"/>
              <a:gd name="connsiteY10" fmla="*/ 22216 h 22292"/>
              <a:gd name="connsiteX11" fmla="*/ 2315 w 21677"/>
              <a:gd name="connsiteY11" fmla="*/ 21841 h 22292"/>
              <a:gd name="connsiteX12" fmla="*/ 0 w 21677"/>
              <a:gd name="connsiteY12" fmla="*/ 20172 h 22292"/>
              <a:gd name="connsiteX13" fmla="*/ 0 w 21677"/>
              <a:gd name="connsiteY13" fmla="*/ 0 h 22292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8012 w 21677"/>
              <a:gd name="connsiteY4" fmla="*/ 21436 h 22234"/>
              <a:gd name="connsiteX5" fmla="*/ 14527 w 21677"/>
              <a:gd name="connsiteY5" fmla="*/ 20999 h 22234"/>
              <a:gd name="connsiteX6" fmla="*/ 12820 w 21677"/>
              <a:gd name="connsiteY6" fmla="*/ 21342 h 22234"/>
              <a:gd name="connsiteX7" fmla="*/ 11867 w 21677"/>
              <a:gd name="connsiteY7" fmla="*/ 21904 h 22234"/>
              <a:gd name="connsiteX8" fmla="*/ 10939 w 21677"/>
              <a:gd name="connsiteY8" fmla="*/ 21810 h 22234"/>
              <a:gd name="connsiteX9" fmla="*/ 7310 w 21677"/>
              <a:gd name="connsiteY9" fmla="*/ 21249 h 22234"/>
              <a:gd name="connsiteX10" fmla="*/ 4503 w 21677"/>
              <a:gd name="connsiteY10" fmla="*/ 22216 h 22234"/>
              <a:gd name="connsiteX11" fmla="*/ 2315 w 21677"/>
              <a:gd name="connsiteY11" fmla="*/ 21841 h 22234"/>
              <a:gd name="connsiteX12" fmla="*/ 0 w 21677"/>
              <a:gd name="connsiteY12" fmla="*/ 20172 h 22234"/>
              <a:gd name="connsiteX13" fmla="*/ 0 w 21677"/>
              <a:gd name="connsiteY13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8012 w 21677"/>
              <a:gd name="connsiteY4" fmla="*/ 21436 h 22234"/>
              <a:gd name="connsiteX5" fmla="*/ 14527 w 21677"/>
              <a:gd name="connsiteY5" fmla="*/ 20999 h 22234"/>
              <a:gd name="connsiteX6" fmla="*/ 12820 w 21677"/>
              <a:gd name="connsiteY6" fmla="*/ 21342 h 22234"/>
              <a:gd name="connsiteX7" fmla="*/ 11867 w 21677"/>
              <a:gd name="connsiteY7" fmla="*/ 21904 h 22234"/>
              <a:gd name="connsiteX8" fmla="*/ 10939 w 21677"/>
              <a:gd name="connsiteY8" fmla="*/ 21810 h 22234"/>
              <a:gd name="connsiteX9" fmla="*/ 7310 w 21677"/>
              <a:gd name="connsiteY9" fmla="*/ 21249 h 22234"/>
              <a:gd name="connsiteX10" fmla="*/ 4503 w 21677"/>
              <a:gd name="connsiteY10" fmla="*/ 22216 h 22234"/>
              <a:gd name="connsiteX11" fmla="*/ 2315 w 21677"/>
              <a:gd name="connsiteY11" fmla="*/ 21841 h 22234"/>
              <a:gd name="connsiteX12" fmla="*/ 821 w 21677"/>
              <a:gd name="connsiteY12" fmla="*/ 20406 h 22234"/>
              <a:gd name="connsiteX13" fmla="*/ 0 w 21677"/>
              <a:gd name="connsiteY13" fmla="*/ 20172 h 22234"/>
              <a:gd name="connsiteX14" fmla="*/ 0 w 21677"/>
              <a:gd name="connsiteY14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8012 w 21677"/>
              <a:gd name="connsiteY4" fmla="*/ 21436 h 22234"/>
              <a:gd name="connsiteX5" fmla="*/ 14527 w 21677"/>
              <a:gd name="connsiteY5" fmla="*/ 20999 h 22234"/>
              <a:gd name="connsiteX6" fmla="*/ 12820 w 21677"/>
              <a:gd name="connsiteY6" fmla="*/ 21342 h 22234"/>
              <a:gd name="connsiteX7" fmla="*/ 11867 w 21677"/>
              <a:gd name="connsiteY7" fmla="*/ 21904 h 22234"/>
              <a:gd name="connsiteX8" fmla="*/ 10939 w 21677"/>
              <a:gd name="connsiteY8" fmla="*/ 21810 h 22234"/>
              <a:gd name="connsiteX9" fmla="*/ 7310 w 21677"/>
              <a:gd name="connsiteY9" fmla="*/ 21249 h 22234"/>
              <a:gd name="connsiteX10" fmla="*/ 4503 w 21677"/>
              <a:gd name="connsiteY10" fmla="*/ 22216 h 22234"/>
              <a:gd name="connsiteX11" fmla="*/ 2315 w 21677"/>
              <a:gd name="connsiteY11" fmla="*/ 21841 h 22234"/>
              <a:gd name="connsiteX12" fmla="*/ 1465 w 21677"/>
              <a:gd name="connsiteY12" fmla="*/ 21436 h 22234"/>
              <a:gd name="connsiteX13" fmla="*/ 821 w 21677"/>
              <a:gd name="connsiteY13" fmla="*/ 20406 h 22234"/>
              <a:gd name="connsiteX14" fmla="*/ 0 w 21677"/>
              <a:gd name="connsiteY14" fmla="*/ 20172 h 22234"/>
              <a:gd name="connsiteX15" fmla="*/ 0 w 21677"/>
              <a:gd name="connsiteY15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4527 w 21677"/>
              <a:gd name="connsiteY6" fmla="*/ 20999 h 22234"/>
              <a:gd name="connsiteX7" fmla="*/ 12820 w 21677"/>
              <a:gd name="connsiteY7" fmla="*/ 21342 h 22234"/>
              <a:gd name="connsiteX8" fmla="*/ 11867 w 21677"/>
              <a:gd name="connsiteY8" fmla="*/ 21904 h 22234"/>
              <a:gd name="connsiteX9" fmla="*/ 10939 w 21677"/>
              <a:gd name="connsiteY9" fmla="*/ 21810 h 22234"/>
              <a:gd name="connsiteX10" fmla="*/ 7310 w 21677"/>
              <a:gd name="connsiteY10" fmla="*/ 21249 h 22234"/>
              <a:gd name="connsiteX11" fmla="*/ 4503 w 21677"/>
              <a:gd name="connsiteY11" fmla="*/ 22216 h 22234"/>
              <a:gd name="connsiteX12" fmla="*/ 2315 w 21677"/>
              <a:gd name="connsiteY12" fmla="*/ 21841 h 22234"/>
              <a:gd name="connsiteX13" fmla="*/ 1465 w 21677"/>
              <a:gd name="connsiteY13" fmla="*/ 21436 h 22234"/>
              <a:gd name="connsiteX14" fmla="*/ 821 w 21677"/>
              <a:gd name="connsiteY14" fmla="*/ 20406 h 22234"/>
              <a:gd name="connsiteX15" fmla="*/ 0 w 21677"/>
              <a:gd name="connsiteY15" fmla="*/ 20172 h 22234"/>
              <a:gd name="connsiteX16" fmla="*/ 0 w 21677"/>
              <a:gd name="connsiteY16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6321 w 21677"/>
              <a:gd name="connsiteY6" fmla="*/ 21342 h 22234"/>
              <a:gd name="connsiteX7" fmla="*/ 14527 w 21677"/>
              <a:gd name="connsiteY7" fmla="*/ 20999 h 22234"/>
              <a:gd name="connsiteX8" fmla="*/ 12820 w 21677"/>
              <a:gd name="connsiteY8" fmla="*/ 21342 h 22234"/>
              <a:gd name="connsiteX9" fmla="*/ 11867 w 21677"/>
              <a:gd name="connsiteY9" fmla="*/ 21904 h 22234"/>
              <a:gd name="connsiteX10" fmla="*/ 10939 w 21677"/>
              <a:gd name="connsiteY10" fmla="*/ 21810 h 22234"/>
              <a:gd name="connsiteX11" fmla="*/ 7310 w 21677"/>
              <a:gd name="connsiteY11" fmla="*/ 21249 h 22234"/>
              <a:gd name="connsiteX12" fmla="*/ 4503 w 21677"/>
              <a:gd name="connsiteY12" fmla="*/ 22216 h 22234"/>
              <a:gd name="connsiteX13" fmla="*/ 2315 w 21677"/>
              <a:gd name="connsiteY13" fmla="*/ 21841 h 22234"/>
              <a:gd name="connsiteX14" fmla="*/ 1465 w 21677"/>
              <a:gd name="connsiteY14" fmla="*/ 21436 h 22234"/>
              <a:gd name="connsiteX15" fmla="*/ 821 w 21677"/>
              <a:gd name="connsiteY15" fmla="*/ 20406 h 22234"/>
              <a:gd name="connsiteX16" fmla="*/ 0 w 21677"/>
              <a:gd name="connsiteY16" fmla="*/ 20172 h 22234"/>
              <a:gd name="connsiteX17" fmla="*/ 0 w 21677"/>
              <a:gd name="connsiteY17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6321 w 21677"/>
              <a:gd name="connsiteY6" fmla="*/ 21342 h 22234"/>
              <a:gd name="connsiteX7" fmla="*/ 14527 w 21677"/>
              <a:gd name="connsiteY7" fmla="*/ 20999 h 22234"/>
              <a:gd name="connsiteX8" fmla="*/ 13000 w 21677"/>
              <a:gd name="connsiteY8" fmla="*/ 21404 h 22234"/>
              <a:gd name="connsiteX9" fmla="*/ 11867 w 21677"/>
              <a:gd name="connsiteY9" fmla="*/ 21904 h 22234"/>
              <a:gd name="connsiteX10" fmla="*/ 10939 w 21677"/>
              <a:gd name="connsiteY10" fmla="*/ 21810 h 22234"/>
              <a:gd name="connsiteX11" fmla="*/ 7310 w 21677"/>
              <a:gd name="connsiteY11" fmla="*/ 21249 h 22234"/>
              <a:gd name="connsiteX12" fmla="*/ 4503 w 21677"/>
              <a:gd name="connsiteY12" fmla="*/ 22216 h 22234"/>
              <a:gd name="connsiteX13" fmla="*/ 2315 w 21677"/>
              <a:gd name="connsiteY13" fmla="*/ 21841 h 22234"/>
              <a:gd name="connsiteX14" fmla="*/ 1465 w 21677"/>
              <a:gd name="connsiteY14" fmla="*/ 21436 h 22234"/>
              <a:gd name="connsiteX15" fmla="*/ 821 w 21677"/>
              <a:gd name="connsiteY15" fmla="*/ 20406 h 22234"/>
              <a:gd name="connsiteX16" fmla="*/ 0 w 21677"/>
              <a:gd name="connsiteY16" fmla="*/ 20172 h 22234"/>
              <a:gd name="connsiteX17" fmla="*/ 0 w 21677"/>
              <a:gd name="connsiteY17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6321 w 21677"/>
              <a:gd name="connsiteY6" fmla="*/ 21342 h 22234"/>
              <a:gd name="connsiteX7" fmla="*/ 14527 w 21677"/>
              <a:gd name="connsiteY7" fmla="*/ 20999 h 22234"/>
              <a:gd name="connsiteX8" fmla="*/ 13000 w 21677"/>
              <a:gd name="connsiteY8" fmla="*/ 21404 h 22234"/>
              <a:gd name="connsiteX9" fmla="*/ 11867 w 21677"/>
              <a:gd name="connsiteY9" fmla="*/ 21904 h 22234"/>
              <a:gd name="connsiteX10" fmla="*/ 10939 w 21677"/>
              <a:gd name="connsiteY10" fmla="*/ 21904 h 22234"/>
              <a:gd name="connsiteX11" fmla="*/ 7310 w 21677"/>
              <a:gd name="connsiteY11" fmla="*/ 21249 h 22234"/>
              <a:gd name="connsiteX12" fmla="*/ 4503 w 21677"/>
              <a:gd name="connsiteY12" fmla="*/ 22216 h 22234"/>
              <a:gd name="connsiteX13" fmla="*/ 2315 w 21677"/>
              <a:gd name="connsiteY13" fmla="*/ 21841 h 22234"/>
              <a:gd name="connsiteX14" fmla="*/ 1465 w 21677"/>
              <a:gd name="connsiteY14" fmla="*/ 21436 h 22234"/>
              <a:gd name="connsiteX15" fmla="*/ 821 w 21677"/>
              <a:gd name="connsiteY15" fmla="*/ 20406 h 22234"/>
              <a:gd name="connsiteX16" fmla="*/ 0 w 21677"/>
              <a:gd name="connsiteY16" fmla="*/ 20172 h 22234"/>
              <a:gd name="connsiteX17" fmla="*/ 0 w 21677"/>
              <a:gd name="connsiteY17" fmla="*/ 0 h 22234"/>
              <a:gd name="connsiteX0" fmla="*/ 0 w 21677"/>
              <a:gd name="connsiteY0" fmla="*/ 0 h 22234"/>
              <a:gd name="connsiteX1" fmla="*/ 21600 w 21677"/>
              <a:gd name="connsiteY1" fmla="*/ 0 h 22234"/>
              <a:gd name="connsiteX2" fmla="*/ 21677 w 21677"/>
              <a:gd name="connsiteY2" fmla="*/ 21940 h 22234"/>
              <a:gd name="connsiteX3" fmla="*/ 20165 w 21677"/>
              <a:gd name="connsiteY3" fmla="*/ 21904 h 22234"/>
              <a:gd name="connsiteX4" fmla="*/ 19025 w 21677"/>
              <a:gd name="connsiteY4" fmla="*/ 21561 h 22234"/>
              <a:gd name="connsiteX5" fmla="*/ 18012 w 21677"/>
              <a:gd name="connsiteY5" fmla="*/ 21436 h 22234"/>
              <a:gd name="connsiteX6" fmla="*/ 16321 w 21677"/>
              <a:gd name="connsiteY6" fmla="*/ 21342 h 22234"/>
              <a:gd name="connsiteX7" fmla="*/ 14527 w 21677"/>
              <a:gd name="connsiteY7" fmla="*/ 20999 h 22234"/>
              <a:gd name="connsiteX8" fmla="*/ 13000 w 21677"/>
              <a:gd name="connsiteY8" fmla="*/ 21404 h 22234"/>
              <a:gd name="connsiteX9" fmla="*/ 11867 w 21677"/>
              <a:gd name="connsiteY9" fmla="*/ 21904 h 22234"/>
              <a:gd name="connsiteX10" fmla="*/ 10939 w 21677"/>
              <a:gd name="connsiteY10" fmla="*/ 21904 h 22234"/>
              <a:gd name="connsiteX11" fmla="*/ 7181 w 21677"/>
              <a:gd name="connsiteY11" fmla="*/ 21187 h 22234"/>
              <a:gd name="connsiteX12" fmla="*/ 4503 w 21677"/>
              <a:gd name="connsiteY12" fmla="*/ 22216 h 22234"/>
              <a:gd name="connsiteX13" fmla="*/ 2315 w 21677"/>
              <a:gd name="connsiteY13" fmla="*/ 21841 h 22234"/>
              <a:gd name="connsiteX14" fmla="*/ 1465 w 21677"/>
              <a:gd name="connsiteY14" fmla="*/ 21436 h 22234"/>
              <a:gd name="connsiteX15" fmla="*/ 821 w 21677"/>
              <a:gd name="connsiteY15" fmla="*/ 20406 h 22234"/>
              <a:gd name="connsiteX16" fmla="*/ 0 w 21677"/>
              <a:gd name="connsiteY16" fmla="*/ 20172 h 22234"/>
              <a:gd name="connsiteX17" fmla="*/ 0 w 21677"/>
              <a:gd name="connsiteY17" fmla="*/ 0 h 22234"/>
              <a:gd name="connsiteX0" fmla="*/ 0 w 21677"/>
              <a:gd name="connsiteY0" fmla="*/ 0 h 22238"/>
              <a:gd name="connsiteX1" fmla="*/ 21600 w 21677"/>
              <a:gd name="connsiteY1" fmla="*/ 0 h 22238"/>
              <a:gd name="connsiteX2" fmla="*/ 21677 w 21677"/>
              <a:gd name="connsiteY2" fmla="*/ 21940 h 22238"/>
              <a:gd name="connsiteX3" fmla="*/ 20165 w 21677"/>
              <a:gd name="connsiteY3" fmla="*/ 21904 h 22238"/>
              <a:gd name="connsiteX4" fmla="*/ 19025 w 21677"/>
              <a:gd name="connsiteY4" fmla="*/ 21561 h 22238"/>
              <a:gd name="connsiteX5" fmla="*/ 18012 w 21677"/>
              <a:gd name="connsiteY5" fmla="*/ 21436 h 22238"/>
              <a:gd name="connsiteX6" fmla="*/ 16321 w 21677"/>
              <a:gd name="connsiteY6" fmla="*/ 21342 h 22238"/>
              <a:gd name="connsiteX7" fmla="*/ 14527 w 21677"/>
              <a:gd name="connsiteY7" fmla="*/ 20999 h 22238"/>
              <a:gd name="connsiteX8" fmla="*/ 13000 w 21677"/>
              <a:gd name="connsiteY8" fmla="*/ 21404 h 22238"/>
              <a:gd name="connsiteX9" fmla="*/ 11867 w 21677"/>
              <a:gd name="connsiteY9" fmla="*/ 21904 h 22238"/>
              <a:gd name="connsiteX10" fmla="*/ 10939 w 21677"/>
              <a:gd name="connsiteY10" fmla="*/ 21904 h 22238"/>
              <a:gd name="connsiteX11" fmla="*/ 7181 w 21677"/>
              <a:gd name="connsiteY11" fmla="*/ 21437 h 22238"/>
              <a:gd name="connsiteX12" fmla="*/ 4503 w 21677"/>
              <a:gd name="connsiteY12" fmla="*/ 22216 h 22238"/>
              <a:gd name="connsiteX13" fmla="*/ 2315 w 21677"/>
              <a:gd name="connsiteY13" fmla="*/ 21841 h 22238"/>
              <a:gd name="connsiteX14" fmla="*/ 1465 w 21677"/>
              <a:gd name="connsiteY14" fmla="*/ 21436 h 22238"/>
              <a:gd name="connsiteX15" fmla="*/ 821 w 21677"/>
              <a:gd name="connsiteY15" fmla="*/ 20406 h 22238"/>
              <a:gd name="connsiteX16" fmla="*/ 0 w 21677"/>
              <a:gd name="connsiteY16" fmla="*/ 20172 h 22238"/>
              <a:gd name="connsiteX17" fmla="*/ 0 w 21677"/>
              <a:gd name="connsiteY17" fmla="*/ 0 h 22238"/>
              <a:gd name="connsiteX0" fmla="*/ 0 w 21677"/>
              <a:gd name="connsiteY0" fmla="*/ 0 h 22238"/>
              <a:gd name="connsiteX1" fmla="*/ 21600 w 21677"/>
              <a:gd name="connsiteY1" fmla="*/ 0 h 22238"/>
              <a:gd name="connsiteX2" fmla="*/ 21677 w 21677"/>
              <a:gd name="connsiteY2" fmla="*/ 21940 h 22238"/>
              <a:gd name="connsiteX3" fmla="*/ 20165 w 21677"/>
              <a:gd name="connsiteY3" fmla="*/ 21904 h 22238"/>
              <a:gd name="connsiteX4" fmla="*/ 19025 w 21677"/>
              <a:gd name="connsiteY4" fmla="*/ 21561 h 22238"/>
              <a:gd name="connsiteX5" fmla="*/ 18012 w 21677"/>
              <a:gd name="connsiteY5" fmla="*/ 21436 h 22238"/>
              <a:gd name="connsiteX6" fmla="*/ 16321 w 21677"/>
              <a:gd name="connsiteY6" fmla="*/ 21342 h 22238"/>
              <a:gd name="connsiteX7" fmla="*/ 14527 w 21677"/>
              <a:gd name="connsiteY7" fmla="*/ 20999 h 22238"/>
              <a:gd name="connsiteX8" fmla="*/ 13000 w 21677"/>
              <a:gd name="connsiteY8" fmla="*/ 21404 h 22238"/>
              <a:gd name="connsiteX9" fmla="*/ 11867 w 21677"/>
              <a:gd name="connsiteY9" fmla="*/ 21904 h 22238"/>
              <a:gd name="connsiteX10" fmla="*/ 10939 w 21677"/>
              <a:gd name="connsiteY10" fmla="*/ 21904 h 22238"/>
              <a:gd name="connsiteX11" fmla="*/ 7876 w 21677"/>
              <a:gd name="connsiteY11" fmla="*/ 21436 h 22238"/>
              <a:gd name="connsiteX12" fmla="*/ 7181 w 21677"/>
              <a:gd name="connsiteY12" fmla="*/ 21437 h 22238"/>
              <a:gd name="connsiteX13" fmla="*/ 4503 w 21677"/>
              <a:gd name="connsiteY13" fmla="*/ 22216 h 22238"/>
              <a:gd name="connsiteX14" fmla="*/ 2315 w 21677"/>
              <a:gd name="connsiteY14" fmla="*/ 21841 h 22238"/>
              <a:gd name="connsiteX15" fmla="*/ 1465 w 21677"/>
              <a:gd name="connsiteY15" fmla="*/ 21436 h 22238"/>
              <a:gd name="connsiteX16" fmla="*/ 821 w 21677"/>
              <a:gd name="connsiteY16" fmla="*/ 20406 h 22238"/>
              <a:gd name="connsiteX17" fmla="*/ 0 w 21677"/>
              <a:gd name="connsiteY17" fmla="*/ 20172 h 22238"/>
              <a:gd name="connsiteX18" fmla="*/ 0 w 21677"/>
              <a:gd name="connsiteY18" fmla="*/ 0 h 22238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939 w 21677"/>
              <a:gd name="connsiteY10" fmla="*/ 21904 h 22391"/>
              <a:gd name="connsiteX11" fmla="*/ 7876 w 21677"/>
              <a:gd name="connsiteY11" fmla="*/ 21436 h 22391"/>
              <a:gd name="connsiteX12" fmla="*/ 7181 w 21677"/>
              <a:gd name="connsiteY12" fmla="*/ 21437 h 22391"/>
              <a:gd name="connsiteX13" fmla="*/ 4452 w 21677"/>
              <a:gd name="connsiteY13" fmla="*/ 22372 h 22391"/>
              <a:gd name="connsiteX14" fmla="*/ 2315 w 21677"/>
              <a:gd name="connsiteY14" fmla="*/ 21841 h 22391"/>
              <a:gd name="connsiteX15" fmla="*/ 1465 w 21677"/>
              <a:gd name="connsiteY15" fmla="*/ 21436 h 22391"/>
              <a:gd name="connsiteX16" fmla="*/ 821 w 21677"/>
              <a:gd name="connsiteY16" fmla="*/ 20406 h 22391"/>
              <a:gd name="connsiteX17" fmla="*/ 0 w 21677"/>
              <a:gd name="connsiteY17" fmla="*/ 20172 h 22391"/>
              <a:gd name="connsiteX18" fmla="*/ 0 w 21677"/>
              <a:gd name="connsiteY18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939 w 21677"/>
              <a:gd name="connsiteY10" fmla="*/ 21904 h 22391"/>
              <a:gd name="connsiteX11" fmla="*/ 7876 w 21677"/>
              <a:gd name="connsiteY11" fmla="*/ 21436 h 22391"/>
              <a:gd name="connsiteX12" fmla="*/ 7181 w 21677"/>
              <a:gd name="connsiteY12" fmla="*/ 21437 h 22391"/>
              <a:gd name="connsiteX13" fmla="*/ 4452 w 21677"/>
              <a:gd name="connsiteY13" fmla="*/ 22372 h 22391"/>
              <a:gd name="connsiteX14" fmla="*/ 2238 w 21677"/>
              <a:gd name="connsiteY14" fmla="*/ 21997 h 22391"/>
              <a:gd name="connsiteX15" fmla="*/ 1465 w 21677"/>
              <a:gd name="connsiteY15" fmla="*/ 21436 h 22391"/>
              <a:gd name="connsiteX16" fmla="*/ 821 w 21677"/>
              <a:gd name="connsiteY16" fmla="*/ 20406 h 22391"/>
              <a:gd name="connsiteX17" fmla="*/ 0 w 21677"/>
              <a:gd name="connsiteY17" fmla="*/ 20172 h 22391"/>
              <a:gd name="connsiteX18" fmla="*/ 0 w 21677"/>
              <a:gd name="connsiteY18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939 w 21677"/>
              <a:gd name="connsiteY10" fmla="*/ 21904 h 22391"/>
              <a:gd name="connsiteX11" fmla="*/ 7876 w 21677"/>
              <a:gd name="connsiteY11" fmla="*/ 21436 h 22391"/>
              <a:gd name="connsiteX12" fmla="*/ 7181 w 21677"/>
              <a:gd name="connsiteY12" fmla="*/ 21437 h 22391"/>
              <a:gd name="connsiteX13" fmla="*/ 4452 w 21677"/>
              <a:gd name="connsiteY13" fmla="*/ 22372 h 22391"/>
              <a:gd name="connsiteX14" fmla="*/ 3216 w 21677"/>
              <a:gd name="connsiteY14" fmla="*/ 22029 h 22391"/>
              <a:gd name="connsiteX15" fmla="*/ 2238 w 21677"/>
              <a:gd name="connsiteY15" fmla="*/ 21997 h 22391"/>
              <a:gd name="connsiteX16" fmla="*/ 1465 w 21677"/>
              <a:gd name="connsiteY16" fmla="*/ 21436 h 22391"/>
              <a:gd name="connsiteX17" fmla="*/ 821 w 21677"/>
              <a:gd name="connsiteY17" fmla="*/ 20406 h 22391"/>
              <a:gd name="connsiteX18" fmla="*/ 0 w 21677"/>
              <a:gd name="connsiteY18" fmla="*/ 20172 h 22391"/>
              <a:gd name="connsiteX19" fmla="*/ 0 w 21677"/>
              <a:gd name="connsiteY19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939 w 21677"/>
              <a:gd name="connsiteY10" fmla="*/ 21904 h 22391"/>
              <a:gd name="connsiteX11" fmla="*/ 9472 w 21677"/>
              <a:gd name="connsiteY11" fmla="*/ 21779 h 22391"/>
              <a:gd name="connsiteX12" fmla="*/ 7876 w 21677"/>
              <a:gd name="connsiteY12" fmla="*/ 21436 h 22391"/>
              <a:gd name="connsiteX13" fmla="*/ 7181 w 21677"/>
              <a:gd name="connsiteY13" fmla="*/ 21437 h 22391"/>
              <a:gd name="connsiteX14" fmla="*/ 4452 w 21677"/>
              <a:gd name="connsiteY14" fmla="*/ 22372 h 22391"/>
              <a:gd name="connsiteX15" fmla="*/ 3216 w 21677"/>
              <a:gd name="connsiteY15" fmla="*/ 22029 h 22391"/>
              <a:gd name="connsiteX16" fmla="*/ 2238 w 21677"/>
              <a:gd name="connsiteY16" fmla="*/ 21997 h 22391"/>
              <a:gd name="connsiteX17" fmla="*/ 1465 w 21677"/>
              <a:gd name="connsiteY17" fmla="*/ 21436 h 22391"/>
              <a:gd name="connsiteX18" fmla="*/ 821 w 21677"/>
              <a:gd name="connsiteY18" fmla="*/ 20406 h 22391"/>
              <a:gd name="connsiteX19" fmla="*/ 0 w 21677"/>
              <a:gd name="connsiteY19" fmla="*/ 20172 h 22391"/>
              <a:gd name="connsiteX20" fmla="*/ 0 w 21677"/>
              <a:gd name="connsiteY20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000 w 21677"/>
              <a:gd name="connsiteY8" fmla="*/ 21404 h 22391"/>
              <a:gd name="connsiteX9" fmla="*/ 11867 w 21677"/>
              <a:gd name="connsiteY9" fmla="*/ 21904 h 22391"/>
              <a:gd name="connsiteX10" fmla="*/ 10836 w 21677"/>
              <a:gd name="connsiteY10" fmla="*/ 22060 h 22391"/>
              <a:gd name="connsiteX11" fmla="*/ 9472 w 21677"/>
              <a:gd name="connsiteY11" fmla="*/ 21779 h 22391"/>
              <a:gd name="connsiteX12" fmla="*/ 7876 w 21677"/>
              <a:gd name="connsiteY12" fmla="*/ 21436 h 22391"/>
              <a:gd name="connsiteX13" fmla="*/ 7181 w 21677"/>
              <a:gd name="connsiteY13" fmla="*/ 21437 h 22391"/>
              <a:gd name="connsiteX14" fmla="*/ 4452 w 21677"/>
              <a:gd name="connsiteY14" fmla="*/ 22372 h 22391"/>
              <a:gd name="connsiteX15" fmla="*/ 3216 w 21677"/>
              <a:gd name="connsiteY15" fmla="*/ 22029 h 22391"/>
              <a:gd name="connsiteX16" fmla="*/ 2238 w 21677"/>
              <a:gd name="connsiteY16" fmla="*/ 21997 h 22391"/>
              <a:gd name="connsiteX17" fmla="*/ 1465 w 21677"/>
              <a:gd name="connsiteY17" fmla="*/ 21436 h 22391"/>
              <a:gd name="connsiteX18" fmla="*/ 821 w 21677"/>
              <a:gd name="connsiteY18" fmla="*/ 20406 h 22391"/>
              <a:gd name="connsiteX19" fmla="*/ 0 w 21677"/>
              <a:gd name="connsiteY19" fmla="*/ 20172 h 22391"/>
              <a:gd name="connsiteX20" fmla="*/ 0 w 21677"/>
              <a:gd name="connsiteY20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321 w 21677"/>
              <a:gd name="connsiteY6" fmla="*/ 21342 h 22391"/>
              <a:gd name="connsiteX7" fmla="*/ 14527 w 21677"/>
              <a:gd name="connsiteY7" fmla="*/ 20999 h 22391"/>
              <a:gd name="connsiteX8" fmla="*/ 13206 w 21677"/>
              <a:gd name="connsiteY8" fmla="*/ 21279 h 22391"/>
              <a:gd name="connsiteX9" fmla="*/ 11867 w 21677"/>
              <a:gd name="connsiteY9" fmla="*/ 21904 h 22391"/>
              <a:gd name="connsiteX10" fmla="*/ 10836 w 21677"/>
              <a:gd name="connsiteY10" fmla="*/ 22060 h 22391"/>
              <a:gd name="connsiteX11" fmla="*/ 9472 w 21677"/>
              <a:gd name="connsiteY11" fmla="*/ 21779 h 22391"/>
              <a:gd name="connsiteX12" fmla="*/ 7876 w 21677"/>
              <a:gd name="connsiteY12" fmla="*/ 21436 h 22391"/>
              <a:gd name="connsiteX13" fmla="*/ 7181 w 21677"/>
              <a:gd name="connsiteY13" fmla="*/ 21437 h 22391"/>
              <a:gd name="connsiteX14" fmla="*/ 4452 w 21677"/>
              <a:gd name="connsiteY14" fmla="*/ 22372 h 22391"/>
              <a:gd name="connsiteX15" fmla="*/ 3216 w 21677"/>
              <a:gd name="connsiteY15" fmla="*/ 22029 h 22391"/>
              <a:gd name="connsiteX16" fmla="*/ 2238 w 21677"/>
              <a:gd name="connsiteY16" fmla="*/ 21997 h 22391"/>
              <a:gd name="connsiteX17" fmla="*/ 1465 w 21677"/>
              <a:gd name="connsiteY17" fmla="*/ 21436 h 22391"/>
              <a:gd name="connsiteX18" fmla="*/ 821 w 21677"/>
              <a:gd name="connsiteY18" fmla="*/ 20406 h 22391"/>
              <a:gd name="connsiteX19" fmla="*/ 0 w 21677"/>
              <a:gd name="connsiteY19" fmla="*/ 20172 h 22391"/>
              <a:gd name="connsiteX20" fmla="*/ 0 w 21677"/>
              <a:gd name="connsiteY20" fmla="*/ 0 h 22391"/>
              <a:gd name="connsiteX0" fmla="*/ 0 w 21677"/>
              <a:gd name="connsiteY0" fmla="*/ 0 h 22391"/>
              <a:gd name="connsiteX1" fmla="*/ 21600 w 21677"/>
              <a:gd name="connsiteY1" fmla="*/ 0 h 22391"/>
              <a:gd name="connsiteX2" fmla="*/ 21677 w 21677"/>
              <a:gd name="connsiteY2" fmla="*/ 21940 h 22391"/>
              <a:gd name="connsiteX3" fmla="*/ 20165 w 21677"/>
              <a:gd name="connsiteY3" fmla="*/ 21904 h 22391"/>
              <a:gd name="connsiteX4" fmla="*/ 19025 w 21677"/>
              <a:gd name="connsiteY4" fmla="*/ 21561 h 22391"/>
              <a:gd name="connsiteX5" fmla="*/ 18012 w 21677"/>
              <a:gd name="connsiteY5" fmla="*/ 21436 h 22391"/>
              <a:gd name="connsiteX6" fmla="*/ 16295 w 21677"/>
              <a:gd name="connsiteY6" fmla="*/ 21311 h 22391"/>
              <a:gd name="connsiteX7" fmla="*/ 14527 w 21677"/>
              <a:gd name="connsiteY7" fmla="*/ 20999 h 22391"/>
              <a:gd name="connsiteX8" fmla="*/ 13206 w 21677"/>
              <a:gd name="connsiteY8" fmla="*/ 21279 h 22391"/>
              <a:gd name="connsiteX9" fmla="*/ 11867 w 21677"/>
              <a:gd name="connsiteY9" fmla="*/ 21904 h 22391"/>
              <a:gd name="connsiteX10" fmla="*/ 10836 w 21677"/>
              <a:gd name="connsiteY10" fmla="*/ 22060 h 22391"/>
              <a:gd name="connsiteX11" fmla="*/ 9472 w 21677"/>
              <a:gd name="connsiteY11" fmla="*/ 21779 h 22391"/>
              <a:gd name="connsiteX12" fmla="*/ 7876 w 21677"/>
              <a:gd name="connsiteY12" fmla="*/ 21436 h 22391"/>
              <a:gd name="connsiteX13" fmla="*/ 7181 w 21677"/>
              <a:gd name="connsiteY13" fmla="*/ 21437 h 22391"/>
              <a:gd name="connsiteX14" fmla="*/ 4452 w 21677"/>
              <a:gd name="connsiteY14" fmla="*/ 22372 h 22391"/>
              <a:gd name="connsiteX15" fmla="*/ 3216 w 21677"/>
              <a:gd name="connsiteY15" fmla="*/ 22029 h 22391"/>
              <a:gd name="connsiteX16" fmla="*/ 2238 w 21677"/>
              <a:gd name="connsiteY16" fmla="*/ 21997 h 22391"/>
              <a:gd name="connsiteX17" fmla="*/ 1465 w 21677"/>
              <a:gd name="connsiteY17" fmla="*/ 21436 h 22391"/>
              <a:gd name="connsiteX18" fmla="*/ 821 w 21677"/>
              <a:gd name="connsiteY18" fmla="*/ 20406 h 22391"/>
              <a:gd name="connsiteX19" fmla="*/ 0 w 21677"/>
              <a:gd name="connsiteY19" fmla="*/ 20172 h 22391"/>
              <a:gd name="connsiteX20" fmla="*/ 0 w 21677"/>
              <a:gd name="connsiteY20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878 h 22391"/>
              <a:gd name="connsiteX3" fmla="*/ 20165 w 21703"/>
              <a:gd name="connsiteY3" fmla="*/ 21904 h 22391"/>
              <a:gd name="connsiteX4" fmla="*/ 19025 w 21703"/>
              <a:gd name="connsiteY4" fmla="*/ 21561 h 22391"/>
              <a:gd name="connsiteX5" fmla="*/ 18012 w 21703"/>
              <a:gd name="connsiteY5" fmla="*/ 21436 h 22391"/>
              <a:gd name="connsiteX6" fmla="*/ 16295 w 21703"/>
              <a:gd name="connsiteY6" fmla="*/ 21311 h 22391"/>
              <a:gd name="connsiteX7" fmla="*/ 14527 w 21703"/>
              <a:gd name="connsiteY7" fmla="*/ 20999 h 22391"/>
              <a:gd name="connsiteX8" fmla="*/ 13206 w 21703"/>
              <a:gd name="connsiteY8" fmla="*/ 21279 h 22391"/>
              <a:gd name="connsiteX9" fmla="*/ 11867 w 21703"/>
              <a:gd name="connsiteY9" fmla="*/ 21904 h 22391"/>
              <a:gd name="connsiteX10" fmla="*/ 10836 w 21703"/>
              <a:gd name="connsiteY10" fmla="*/ 22060 h 22391"/>
              <a:gd name="connsiteX11" fmla="*/ 9472 w 21703"/>
              <a:gd name="connsiteY11" fmla="*/ 21779 h 22391"/>
              <a:gd name="connsiteX12" fmla="*/ 7876 w 21703"/>
              <a:gd name="connsiteY12" fmla="*/ 21436 h 22391"/>
              <a:gd name="connsiteX13" fmla="*/ 7181 w 21703"/>
              <a:gd name="connsiteY13" fmla="*/ 21437 h 22391"/>
              <a:gd name="connsiteX14" fmla="*/ 4452 w 21703"/>
              <a:gd name="connsiteY14" fmla="*/ 22372 h 22391"/>
              <a:gd name="connsiteX15" fmla="*/ 3216 w 21703"/>
              <a:gd name="connsiteY15" fmla="*/ 22029 h 22391"/>
              <a:gd name="connsiteX16" fmla="*/ 2238 w 21703"/>
              <a:gd name="connsiteY16" fmla="*/ 21997 h 22391"/>
              <a:gd name="connsiteX17" fmla="*/ 1465 w 21703"/>
              <a:gd name="connsiteY17" fmla="*/ 21436 h 22391"/>
              <a:gd name="connsiteX18" fmla="*/ 821 w 21703"/>
              <a:gd name="connsiteY18" fmla="*/ 20406 h 22391"/>
              <a:gd name="connsiteX19" fmla="*/ 0 w 21703"/>
              <a:gd name="connsiteY19" fmla="*/ 20172 h 22391"/>
              <a:gd name="connsiteX20" fmla="*/ 0 w 21703"/>
              <a:gd name="connsiteY20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878 h 22391"/>
              <a:gd name="connsiteX3" fmla="*/ 20165 w 21703"/>
              <a:gd name="connsiteY3" fmla="*/ 21904 h 22391"/>
              <a:gd name="connsiteX4" fmla="*/ 19025 w 21703"/>
              <a:gd name="connsiteY4" fmla="*/ 21561 h 22391"/>
              <a:gd name="connsiteX5" fmla="*/ 18012 w 21703"/>
              <a:gd name="connsiteY5" fmla="*/ 21436 h 22391"/>
              <a:gd name="connsiteX6" fmla="*/ 16295 w 21703"/>
              <a:gd name="connsiteY6" fmla="*/ 21311 h 22391"/>
              <a:gd name="connsiteX7" fmla="*/ 14527 w 21703"/>
              <a:gd name="connsiteY7" fmla="*/ 20999 h 22391"/>
              <a:gd name="connsiteX8" fmla="*/ 13206 w 21703"/>
              <a:gd name="connsiteY8" fmla="*/ 21279 h 22391"/>
              <a:gd name="connsiteX9" fmla="*/ 11867 w 21703"/>
              <a:gd name="connsiteY9" fmla="*/ 21904 h 22391"/>
              <a:gd name="connsiteX10" fmla="*/ 10836 w 21703"/>
              <a:gd name="connsiteY10" fmla="*/ 22060 h 22391"/>
              <a:gd name="connsiteX11" fmla="*/ 9472 w 21703"/>
              <a:gd name="connsiteY11" fmla="*/ 21779 h 22391"/>
              <a:gd name="connsiteX12" fmla="*/ 7876 w 21703"/>
              <a:gd name="connsiteY12" fmla="*/ 21436 h 22391"/>
              <a:gd name="connsiteX13" fmla="*/ 7181 w 21703"/>
              <a:gd name="connsiteY13" fmla="*/ 21437 h 22391"/>
              <a:gd name="connsiteX14" fmla="*/ 4452 w 21703"/>
              <a:gd name="connsiteY14" fmla="*/ 22372 h 22391"/>
              <a:gd name="connsiteX15" fmla="*/ 3216 w 21703"/>
              <a:gd name="connsiteY15" fmla="*/ 22029 h 22391"/>
              <a:gd name="connsiteX16" fmla="*/ 2238 w 21703"/>
              <a:gd name="connsiteY16" fmla="*/ 21997 h 22391"/>
              <a:gd name="connsiteX17" fmla="*/ 1465 w 21703"/>
              <a:gd name="connsiteY17" fmla="*/ 21436 h 22391"/>
              <a:gd name="connsiteX18" fmla="*/ 821 w 21703"/>
              <a:gd name="connsiteY18" fmla="*/ 20406 h 22391"/>
              <a:gd name="connsiteX19" fmla="*/ 0 w 21703"/>
              <a:gd name="connsiteY19" fmla="*/ 20172 h 22391"/>
              <a:gd name="connsiteX20" fmla="*/ 0 w 21703"/>
              <a:gd name="connsiteY20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878 h 22391"/>
              <a:gd name="connsiteX3" fmla="*/ 20165 w 21703"/>
              <a:gd name="connsiteY3" fmla="*/ 21904 h 22391"/>
              <a:gd name="connsiteX4" fmla="*/ 19025 w 21703"/>
              <a:gd name="connsiteY4" fmla="*/ 21561 h 22391"/>
              <a:gd name="connsiteX5" fmla="*/ 18012 w 21703"/>
              <a:gd name="connsiteY5" fmla="*/ 21436 h 22391"/>
              <a:gd name="connsiteX6" fmla="*/ 16295 w 21703"/>
              <a:gd name="connsiteY6" fmla="*/ 21311 h 22391"/>
              <a:gd name="connsiteX7" fmla="*/ 14527 w 21703"/>
              <a:gd name="connsiteY7" fmla="*/ 20999 h 22391"/>
              <a:gd name="connsiteX8" fmla="*/ 13206 w 21703"/>
              <a:gd name="connsiteY8" fmla="*/ 21279 h 22391"/>
              <a:gd name="connsiteX9" fmla="*/ 11867 w 21703"/>
              <a:gd name="connsiteY9" fmla="*/ 21904 h 22391"/>
              <a:gd name="connsiteX10" fmla="*/ 10836 w 21703"/>
              <a:gd name="connsiteY10" fmla="*/ 22060 h 22391"/>
              <a:gd name="connsiteX11" fmla="*/ 9472 w 21703"/>
              <a:gd name="connsiteY11" fmla="*/ 21779 h 22391"/>
              <a:gd name="connsiteX12" fmla="*/ 7876 w 21703"/>
              <a:gd name="connsiteY12" fmla="*/ 21436 h 22391"/>
              <a:gd name="connsiteX13" fmla="*/ 7181 w 21703"/>
              <a:gd name="connsiteY13" fmla="*/ 21437 h 22391"/>
              <a:gd name="connsiteX14" fmla="*/ 4452 w 21703"/>
              <a:gd name="connsiteY14" fmla="*/ 22372 h 22391"/>
              <a:gd name="connsiteX15" fmla="*/ 3216 w 21703"/>
              <a:gd name="connsiteY15" fmla="*/ 22029 h 22391"/>
              <a:gd name="connsiteX16" fmla="*/ 2238 w 21703"/>
              <a:gd name="connsiteY16" fmla="*/ 21997 h 22391"/>
              <a:gd name="connsiteX17" fmla="*/ 1465 w 21703"/>
              <a:gd name="connsiteY17" fmla="*/ 21436 h 22391"/>
              <a:gd name="connsiteX18" fmla="*/ 770 w 21703"/>
              <a:gd name="connsiteY18" fmla="*/ 20531 h 22391"/>
              <a:gd name="connsiteX19" fmla="*/ 0 w 21703"/>
              <a:gd name="connsiteY19" fmla="*/ 20172 h 22391"/>
              <a:gd name="connsiteX20" fmla="*/ 0 w 21703"/>
              <a:gd name="connsiteY20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734 h 22391"/>
              <a:gd name="connsiteX3" fmla="*/ 20165 w 21703"/>
              <a:gd name="connsiteY3" fmla="*/ 21904 h 22391"/>
              <a:gd name="connsiteX4" fmla="*/ 19025 w 21703"/>
              <a:gd name="connsiteY4" fmla="*/ 21561 h 22391"/>
              <a:gd name="connsiteX5" fmla="*/ 18012 w 21703"/>
              <a:gd name="connsiteY5" fmla="*/ 21436 h 22391"/>
              <a:gd name="connsiteX6" fmla="*/ 16295 w 21703"/>
              <a:gd name="connsiteY6" fmla="*/ 21311 h 22391"/>
              <a:gd name="connsiteX7" fmla="*/ 14527 w 21703"/>
              <a:gd name="connsiteY7" fmla="*/ 20999 h 22391"/>
              <a:gd name="connsiteX8" fmla="*/ 13206 w 21703"/>
              <a:gd name="connsiteY8" fmla="*/ 21279 h 22391"/>
              <a:gd name="connsiteX9" fmla="*/ 11867 w 21703"/>
              <a:gd name="connsiteY9" fmla="*/ 21904 h 22391"/>
              <a:gd name="connsiteX10" fmla="*/ 10836 w 21703"/>
              <a:gd name="connsiteY10" fmla="*/ 22060 h 22391"/>
              <a:gd name="connsiteX11" fmla="*/ 9472 w 21703"/>
              <a:gd name="connsiteY11" fmla="*/ 21779 h 22391"/>
              <a:gd name="connsiteX12" fmla="*/ 7876 w 21703"/>
              <a:gd name="connsiteY12" fmla="*/ 21436 h 22391"/>
              <a:gd name="connsiteX13" fmla="*/ 7181 w 21703"/>
              <a:gd name="connsiteY13" fmla="*/ 21437 h 22391"/>
              <a:gd name="connsiteX14" fmla="*/ 4452 w 21703"/>
              <a:gd name="connsiteY14" fmla="*/ 22372 h 22391"/>
              <a:gd name="connsiteX15" fmla="*/ 3216 w 21703"/>
              <a:gd name="connsiteY15" fmla="*/ 22029 h 22391"/>
              <a:gd name="connsiteX16" fmla="*/ 2238 w 21703"/>
              <a:gd name="connsiteY16" fmla="*/ 21997 h 22391"/>
              <a:gd name="connsiteX17" fmla="*/ 1465 w 21703"/>
              <a:gd name="connsiteY17" fmla="*/ 21436 h 22391"/>
              <a:gd name="connsiteX18" fmla="*/ 770 w 21703"/>
              <a:gd name="connsiteY18" fmla="*/ 20531 h 22391"/>
              <a:gd name="connsiteX19" fmla="*/ 0 w 21703"/>
              <a:gd name="connsiteY19" fmla="*/ 20172 h 22391"/>
              <a:gd name="connsiteX20" fmla="*/ 0 w 21703"/>
              <a:gd name="connsiteY20" fmla="*/ 0 h 22391"/>
              <a:gd name="connsiteX0" fmla="*/ 0 w 21703"/>
              <a:gd name="connsiteY0" fmla="*/ 0 h 23402"/>
              <a:gd name="connsiteX1" fmla="*/ 21600 w 21703"/>
              <a:gd name="connsiteY1" fmla="*/ 0 h 23402"/>
              <a:gd name="connsiteX2" fmla="*/ 21703 w 21703"/>
              <a:gd name="connsiteY2" fmla="*/ 21734 h 23402"/>
              <a:gd name="connsiteX3" fmla="*/ 21074 w 21703"/>
              <a:gd name="connsiteY3" fmla="*/ 21946 h 23402"/>
              <a:gd name="connsiteX4" fmla="*/ 20165 w 21703"/>
              <a:gd name="connsiteY4" fmla="*/ 21904 h 23402"/>
              <a:gd name="connsiteX5" fmla="*/ 19025 w 21703"/>
              <a:gd name="connsiteY5" fmla="*/ 21561 h 23402"/>
              <a:gd name="connsiteX6" fmla="*/ 18012 w 21703"/>
              <a:gd name="connsiteY6" fmla="*/ 21436 h 23402"/>
              <a:gd name="connsiteX7" fmla="*/ 16295 w 21703"/>
              <a:gd name="connsiteY7" fmla="*/ 21311 h 23402"/>
              <a:gd name="connsiteX8" fmla="*/ 14527 w 21703"/>
              <a:gd name="connsiteY8" fmla="*/ 20999 h 23402"/>
              <a:gd name="connsiteX9" fmla="*/ 13206 w 21703"/>
              <a:gd name="connsiteY9" fmla="*/ 21279 h 23402"/>
              <a:gd name="connsiteX10" fmla="*/ 11867 w 21703"/>
              <a:gd name="connsiteY10" fmla="*/ 21904 h 23402"/>
              <a:gd name="connsiteX11" fmla="*/ 10836 w 21703"/>
              <a:gd name="connsiteY11" fmla="*/ 22060 h 23402"/>
              <a:gd name="connsiteX12" fmla="*/ 9472 w 21703"/>
              <a:gd name="connsiteY12" fmla="*/ 21779 h 23402"/>
              <a:gd name="connsiteX13" fmla="*/ 7876 w 21703"/>
              <a:gd name="connsiteY13" fmla="*/ 21436 h 23402"/>
              <a:gd name="connsiteX14" fmla="*/ 7181 w 21703"/>
              <a:gd name="connsiteY14" fmla="*/ 21437 h 23402"/>
              <a:gd name="connsiteX15" fmla="*/ 4452 w 21703"/>
              <a:gd name="connsiteY15" fmla="*/ 22372 h 23402"/>
              <a:gd name="connsiteX16" fmla="*/ 3216 w 21703"/>
              <a:gd name="connsiteY16" fmla="*/ 22029 h 23402"/>
              <a:gd name="connsiteX17" fmla="*/ 2238 w 21703"/>
              <a:gd name="connsiteY17" fmla="*/ 21997 h 23402"/>
              <a:gd name="connsiteX18" fmla="*/ 1465 w 21703"/>
              <a:gd name="connsiteY18" fmla="*/ 21436 h 23402"/>
              <a:gd name="connsiteX19" fmla="*/ 770 w 21703"/>
              <a:gd name="connsiteY19" fmla="*/ 20531 h 23402"/>
              <a:gd name="connsiteX20" fmla="*/ 0 w 21703"/>
              <a:gd name="connsiteY20" fmla="*/ 20172 h 23402"/>
              <a:gd name="connsiteX21" fmla="*/ 0 w 21703"/>
              <a:gd name="connsiteY21" fmla="*/ 0 h 23402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734 h 22391"/>
              <a:gd name="connsiteX3" fmla="*/ 21074 w 21703"/>
              <a:gd name="connsiteY3" fmla="*/ 21946 h 22391"/>
              <a:gd name="connsiteX4" fmla="*/ 20165 w 21703"/>
              <a:gd name="connsiteY4" fmla="*/ 21904 h 22391"/>
              <a:gd name="connsiteX5" fmla="*/ 19025 w 21703"/>
              <a:gd name="connsiteY5" fmla="*/ 21561 h 22391"/>
              <a:gd name="connsiteX6" fmla="*/ 18012 w 21703"/>
              <a:gd name="connsiteY6" fmla="*/ 21436 h 22391"/>
              <a:gd name="connsiteX7" fmla="*/ 16295 w 21703"/>
              <a:gd name="connsiteY7" fmla="*/ 21311 h 22391"/>
              <a:gd name="connsiteX8" fmla="*/ 14527 w 21703"/>
              <a:gd name="connsiteY8" fmla="*/ 20999 h 22391"/>
              <a:gd name="connsiteX9" fmla="*/ 13206 w 21703"/>
              <a:gd name="connsiteY9" fmla="*/ 21279 h 22391"/>
              <a:gd name="connsiteX10" fmla="*/ 11867 w 21703"/>
              <a:gd name="connsiteY10" fmla="*/ 21904 h 22391"/>
              <a:gd name="connsiteX11" fmla="*/ 10836 w 21703"/>
              <a:gd name="connsiteY11" fmla="*/ 22060 h 22391"/>
              <a:gd name="connsiteX12" fmla="*/ 9472 w 21703"/>
              <a:gd name="connsiteY12" fmla="*/ 21779 h 22391"/>
              <a:gd name="connsiteX13" fmla="*/ 7876 w 21703"/>
              <a:gd name="connsiteY13" fmla="*/ 21436 h 22391"/>
              <a:gd name="connsiteX14" fmla="*/ 7181 w 21703"/>
              <a:gd name="connsiteY14" fmla="*/ 21437 h 22391"/>
              <a:gd name="connsiteX15" fmla="*/ 4452 w 21703"/>
              <a:gd name="connsiteY15" fmla="*/ 22372 h 22391"/>
              <a:gd name="connsiteX16" fmla="*/ 3216 w 21703"/>
              <a:gd name="connsiteY16" fmla="*/ 22029 h 22391"/>
              <a:gd name="connsiteX17" fmla="*/ 2238 w 21703"/>
              <a:gd name="connsiteY17" fmla="*/ 21997 h 22391"/>
              <a:gd name="connsiteX18" fmla="*/ 1465 w 21703"/>
              <a:gd name="connsiteY18" fmla="*/ 21436 h 22391"/>
              <a:gd name="connsiteX19" fmla="*/ 770 w 21703"/>
              <a:gd name="connsiteY19" fmla="*/ 20531 h 22391"/>
              <a:gd name="connsiteX20" fmla="*/ 0 w 21703"/>
              <a:gd name="connsiteY20" fmla="*/ 20172 h 22391"/>
              <a:gd name="connsiteX21" fmla="*/ 0 w 21703"/>
              <a:gd name="connsiteY21" fmla="*/ 0 h 22391"/>
              <a:gd name="connsiteX0" fmla="*/ 0 w 21703"/>
              <a:gd name="connsiteY0" fmla="*/ 0 h 22391"/>
              <a:gd name="connsiteX1" fmla="*/ 21600 w 21703"/>
              <a:gd name="connsiteY1" fmla="*/ 0 h 22391"/>
              <a:gd name="connsiteX2" fmla="*/ 21703 w 21703"/>
              <a:gd name="connsiteY2" fmla="*/ 21857 h 22391"/>
              <a:gd name="connsiteX3" fmla="*/ 21074 w 21703"/>
              <a:gd name="connsiteY3" fmla="*/ 21946 h 22391"/>
              <a:gd name="connsiteX4" fmla="*/ 20165 w 21703"/>
              <a:gd name="connsiteY4" fmla="*/ 21904 h 22391"/>
              <a:gd name="connsiteX5" fmla="*/ 19025 w 21703"/>
              <a:gd name="connsiteY5" fmla="*/ 21561 h 22391"/>
              <a:gd name="connsiteX6" fmla="*/ 18012 w 21703"/>
              <a:gd name="connsiteY6" fmla="*/ 21436 h 22391"/>
              <a:gd name="connsiteX7" fmla="*/ 16295 w 21703"/>
              <a:gd name="connsiteY7" fmla="*/ 21311 h 22391"/>
              <a:gd name="connsiteX8" fmla="*/ 14527 w 21703"/>
              <a:gd name="connsiteY8" fmla="*/ 20999 h 22391"/>
              <a:gd name="connsiteX9" fmla="*/ 13206 w 21703"/>
              <a:gd name="connsiteY9" fmla="*/ 21279 h 22391"/>
              <a:gd name="connsiteX10" fmla="*/ 11867 w 21703"/>
              <a:gd name="connsiteY10" fmla="*/ 21904 h 22391"/>
              <a:gd name="connsiteX11" fmla="*/ 10836 w 21703"/>
              <a:gd name="connsiteY11" fmla="*/ 22060 h 22391"/>
              <a:gd name="connsiteX12" fmla="*/ 9472 w 21703"/>
              <a:gd name="connsiteY12" fmla="*/ 21779 h 22391"/>
              <a:gd name="connsiteX13" fmla="*/ 7876 w 21703"/>
              <a:gd name="connsiteY13" fmla="*/ 21436 h 22391"/>
              <a:gd name="connsiteX14" fmla="*/ 7181 w 21703"/>
              <a:gd name="connsiteY14" fmla="*/ 21437 h 22391"/>
              <a:gd name="connsiteX15" fmla="*/ 4452 w 21703"/>
              <a:gd name="connsiteY15" fmla="*/ 22372 h 22391"/>
              <a:gd name="connsiteX16" fmla="*/ 3216 w 21703"/>
              <a:gd name="connsiteY16" fmla="*/ 22029 h 22391"/>
              <a:gd name="connsiteX17" fmla="*/ 2238 w 21703"/>
              <a:gd name="connsiteY17" fmla="*/ 21997 h 22391"/>
              <a:gd name="connsiteX18" fmla="*/ 1465 w 21703"/>
              <a:gd name="connsiteY18" fmla="*/ 21436 h 22391"/>
              <a:gd name="connsiteX19" fmla="*/ 770 w 21703"/>
              <a:gd name="connsiteY19" fmla="*/ 20531 h 22391"/>
              <a:gd name="connsiteX20" fmla="*/ 0 w 21703"/>
              <a:gd name="connsiteY20" fmla="*/ 20172 h 22391"/>
              <a:gd name="connsiteX21" fmla="*/ 0 w 21703"/>
              <a:gd name="connsiteY21" fmla="*/ 0 h 22391"/>
              <a:gd name="connsiteX0" fmla="*/ 0 w 21703"/>
              <a:gd name="connsiteY0" fmla="*/ 62 h 22453"/>
              <a:gd name="connsiteX1" fmla="*/ 21677 w 21703"/>
              <a:gd name="connsiteY1" fmla="*/ 0 h 22453"/>
              <a:gd name="connsiteX2" fmla="*/ 21703 w 21703"/>
              <a:gd name="connsiteY2" fmla="*/ 21919 h 22453"/>
              <a:gd name="connsiteX3" fmla="*/ 21074 w 21703"/>
              <a:gd name="connsiteY3" fmla="*/ 22008 h 22453"/>
              <a:gd name="connsiteX4" fmla="*/ 20165 w 21703"/>
              <a:gd name="connsiteY4" fmla="*/ 21966 h 22453"/>
              <a:gd name="connsiteX5" fmla="*/ 19025 w 21703"/>
              <a:gd name="connsiteY5" fmla="*/ 21623 h 22453"/>
              <a:gd name="connsiteX6" fmla="*/ 18012 w 21703"/>
              <a:gd name="connsiteY6" fmla="*/ 21498 h 22453"/>
              <a:gd name="connsiteX7" fmla="*/ 16295 w 21703"/>
              <a:gd name="connsiteY7" fmla="*/ 21373 h 22453"/>
              <a:gd name="connsiteX8" fmla="*/ 14527 w 21703"/>
              <a:gd name="connsiteY8" fmla="*/ 21061 h 22453"/>
              <a:gd name="connsiteX9" fmla="*/ 13206 w 21703"/>
              <a:gd name="connsiteY9" fmla="*/ 21341 h 22453"/>
              <a:gd name="connsiteX10" fmla="*/ 11867 w 21703"/>
              <a:gd name="connsiteY10" fmla="*/ 21966 h 22453"/>
              <a:gd name="connsiteX11" fmla="*/ 10836 w 21703"/>
              <a:gd name="connsiteY11" fmla="*/ 22122 h 22453"/>
              <a:gd name="connsiteX12" fmla="*/ 9472 w 21703"/>
              <a:gd name="connsiteY12" fmla="*/ 21841 h 22453"/>
              <a:gd name="connsiteX13" fmla="*/ 7876 w 21703"/>
              <a:gd name="connsiteY13" fmla="*/ 21498 h 22453"/>
              <a:gd name="connsiteX14" fmla="*/ 7181 w 21703"/>
              <a:gd name="connsiteY14" fmla="*/ 21499 h 22453"/>
              <a:gd name="connsiteX15" fmla="*/ 4452 w 21703"/>
              <a:gd name="connsiteY15" fmla="*/ 22434 h 22453"/>
              <a:gd name="connsiteX16" fmla="*/ 3216 w 21703"/>
              <a:gd name="connsiteY16" fmla="*/ 22091 h 22453"/>
              <a:gd name="connsiteX17" fmla="*/ 2238 w 21703"/>
              <a:gd name="connsiteY17" fmla="*/ 22059 h 22453"/>
              <a:gd name="connsiteX18" fmla="*/ 1465 w 21703"/>
              <a:gd name="connsiteY18" fmla="*/ 21498 h 22453"/>
              <a:gd name="connsiteX19" fmla="*/ 770 w 21703"/>
              <a:gd name="connsiteY19" fmla="*/ 20593 h 22453"/>
              <a:gd name="connsiteX20" fmla="*/ 0 w 21703"/>
              <a:gd name="connsiteY20" fmla="*/ 20234 h 22453"/>
              <a:gd name="connsiteX21" fmla="*/ 0 w 21703"/>
              <a:gd name="connsiteY21" fmla="*/ 62 h 22453"/>
              <a:gd name="connsiteX0" fmla="*/ 0 w 21703"/>
              <a:gd name="connsiteY0" fmla="*/ 62 h 22453"/>
              <a:gd name="connsiteX1" fmla="*/ 21677 w 21703"/>
              <a:gd name="connsiteY1" fmla="*/ 0 h 22453"/>
              <a:gd name="connsiteX2" fmla="*/ 21703 w 21703"/>
              <a:gd name="connsiteY2" fmla="*/ 21888 h 22453"/>
              <a:gd name="connsiteX3" fmla="*/ 21074 w 21703"/>
              <a:gd name="connsiteY3" fmla="*/ 22008 h 22453"/>
              <a:gd name="connsiteX4" fmla="*/ 20165 w 21703"/>
              <a:gd name="connsiteY4" fmla="*/ 21966 h 22453"/>
              <a:gd name="connsiteX5" fmla="*/ 19025 w 21703"/>
              <a:gd name="connsiteY5" fmla="*/ 21623 h 22453"/>
              <a:gd name="connsiteX6" fmla="*/ 18012 w 21703"/>
              <a:gd name="connsiteY6" fmla="*/ 21498 h 22453"/>
              <a:gd name="connsiteX7" fmla="*/ 16295 w 21703"/>
              <a:gd name="connsiteY7" fmla="*/ 21373 h 22453"/>
              <a:gd name="connsiteX8" fmla="*/ 14527 w 21703"/>
              <a:gd name="connsiteY8" fmla="*/ 21061 h 22453"/>
              <a:gd name="connsiteX9" fmla="*/ 13206 w 21703"/>
              <a:gd name="connsiteY9" fmla="*/ 21341 h 22453"/>
              <a:gd name="connsiteX10" fmla="*/ 11867 w 21703"/>
              <a:gd name="connsiteY10" fmla="*/ 21966 h 22453"/>
              <a:gd name="connsiteX11" fmla="*/ 10836 w 21703"/>
              <a:gd name="connsiteY11" fmla="*/ 22122 h 22453"/>
              <a:gd name="connsiteX12" fmla="*/ 9472 w 21703"/>
              <a:gd name="connsiteY12" fmla="*/ 21841 h 22453"/>
              <a:gd name="connsiteX13" fmla="*/ 7876 w 21703"/>
              <a:gd name="connsiteY13" fmla="*/ 21498 h 22453"/>
              <a:gd name="connsiteX14" fmla="*/ 7181 w 21703"/>
              <a:gd name="connsiteY14" fmla="*/ 21499 h 22453"/>
              <a:gd name="connsiteX15" fmla="*/ 4452 w 21703"/>
              <a:gd name="connsiteY15" fmla="*/ 22434 h 22453"/>
              <a:gd name="connsiteX16" fmla="*/ 3216 w 21703"/>
              <a:gd name="connsiteY16" fmla="*/ 22091 h 22453"/>
              <a:gd name="connsiteX17" fmla="*/ 2238 w 21703"/>
              <a:gd name="connsiteY17" fmla="*/ 22059 h 22453"/>
              <a:gd name="connsiteX18" fmla="*/ 1465 w 21703"/>
              <a:gd name="connsiteY18" fmla="*/ 21498 h 22453"/>
              <a:gd name="connsiteX19" fmla="*/ 770 w 21703"/>
              <a:gd name="connsiteY19" fmla="*/ 20593 h 22453"/>
              <a:gd name="connsiteX20" fmla="*/ 0 w 21703"/>
              <a:gd name="connsiteY20" fmla="*/ 20234 h 22453"/>
              <a:gd name="connsiteX21" fmla="*/ 0 w 21703"/>
              <a:gd name="connsiteY21" fmla="*/ 62 h 22453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66 h 22452"/>
              <a:gd name="connsiteX11" fmla="*/ 10836 w 21703"/>
              <a:gd name="connsiteY11" fmla="*/ 22122 h 22452"/>
              <a:gd name="connsiteX12" fmla="*/ 9472 w 21703"/>
              <a:gd name="connsiteY12" fmla="*/ 21841 h 22452"/>
              <a:gd name="connsiteX13" fmla="*/ 7876 w 21703"/>
              <a:gd name="connsiteY13" fmla="*/ 21498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66 h 22452"/>
              <a:gd name="connsiteX11" fmla="*/ 10836 w 21703"/>
              <a:gd name="connsiteY11" fmla="*/ 22122 h 22452"/>
              <a:gd name="connsiteX12" fmla="*/ 9472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66 h 22452"/>
              <a:gd name="connsiteX11" fmla="*/ 10836 w 21703"/>
              <a:gd name="connsiteY11" fmla="*/ 2212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66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23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888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76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755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76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23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755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76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770 w 21703"/>
              <a:gd name="connsiteY19" fmla="*/ 20593 h 22452"/>
              <a:gd name="connsiteX20" fmla="*/ 0 w 21703"/>
              <a:gd name="connsiteY20" fmla="*/ 20314 h 22452"/>
              <a:gd name="connsiteX21" fmla="*/ 0 w 21703"/>
              <a:gd name="connsiteY21" fmla="*/ 62 h 22452"/>
              <a:gd name="connsiteX0" fmla="*/ 0 w 21703"/>
              <a:gd name="connsiteY0" fmla="*/ 62 h 22452"/>
              <a:gd name="connsiteX1" fmla="*/ 21677 w 21703"/>
              <a:gd name="connsiteY1" fmla="*/ 0 h 22452"/>
              <a:gd name="connsiteX2" fmla="*/ 21703 w 21703"/>
              <a:gd name="connsiteY2" fmla="*/ 21755 h 22452"/>
              <a:gd name="connsiteX3" fmla="*/ 21074 w 21703"/>
              <a:gd name="connsiteY3" fmla="*/ 22008 h 22452"/>
              <a:gd name="connsiteX4" fmla="*/ 20165 w 21703"/>
              <a:gd name="connsiteY4" fmla="*/ 21966 h 22452"/>
              <a:gd name="connsiteX5" fmla="*/ 19025 w 21703"/>
              <a:gd name="connsiteY5" fmla="*/ 21676 h 22452"/>
              <a:gd name="connsiteX6" fmla="*/ 18012 w 21703"/>
              <a:gd name="connsiteY6" fmla="*/ 21498 h 22452"/>
              <a:gd name="connsiteX7" fmla="*/ 16295 w 21703"/>
              <a:gd name="connsiteY7" fmla="*/ 21373 h 22452"/>
              <a:gd name="connsiteX8" fmla="*/ 14527 w 21703"/>
              <a:gd name="connsiteY8" fmla="*/ 21061 h 22452"/>
              <a:gd name="connsiteX9" fmla="*/ 13206 w 21703"/>
              <a:gd name="connsiteY9" fmla="*/ 21341 h 22452"/>
              <a:gd name="connsiteX10" fmla="*/ 11867 w 21703"/>
              <a:gd name="connsiteY10" fmla="*/ 21913 h 22452"/>
              <a:gd name="connsiteX11" fmla="*/ 10836 w 21703"/>
              <a:gd name="connsiteY11" fmla="*/ 22042 h 22452"/>
              <a:gd name="connsiteX12" fmla="*/ 9494 w 21703"/>
              <a:gd name="connsiteY12" fmla="*/ 21841 h 22452"/>
              <a:gd name="connsiteX13" fmla="*/ 8314 w 21703"/>
              <a:gd name="connsiteY13" fmla="*/ 21525 h 22452"/>
              <a:gd name="connsiteX14" fmla="*/ 7181 w 21703"/>
              <a:gd name="connsiteY14" fmla="*/ 21446 h 22452"/>
              <a:gd name="connsiteX15" fmla="*/ 4452 w 21703"/>
              <a:gd name="connsiteY15" fmla="*/ 22434 h 22452"/>
              <a:gd name="connsiteX16" fmla="*/ 3216 w 21703"/>
              <a:gd name="connsiteY16" fmla="*/ 22091 h 22452"/>
              <a:gd name="connsiteX17" fmla="*/ 2238 w 21703"/>
              <a:gd name="connsiteY17" fmla="*/ 22059 h 22452"/>
              <a:gd name="connsiteX18" fmla="*/ 1465 w 21703"/>
              <a:gd name="connsiteY18" fmla="*/ 21498 h 22452"/>
              <a:gd name="connsiteX19" fmla="*/ 638 w 21703"/>
              <a:gd name="connsiteY19" fmla="*/ 20433 h 22452"/>
              <a:gd name="connsiteX20" fmla="*/ 0 w 21703"/>
              <a:gd name="connsiteY20" fmla="*/ 20314 h 22452"/>
              <a:gd name="connsiteX21" fmla="*/ 0 w 21703"/>
              <a:gd name="connsiteY21" fmla="*/ 62 h 22452"/>
              <a:gd name="connsiteX0" fmla="*/ 0 w 21703"/>
              <a:gd name="connsiteY0" fmla="*/ 62 h 22348"/>
              <a:gd name="connsiteX1" fmla="*/ 21677 w 21703"/>
              <a:gd name="connsiteY1" fmla="*/ 0 h 22348"/>
              <a:gd name="connsiteX2" fmla="*/ 21703 w 21703"/>
              <a:gd name="connsiteY2" fmla="*/ 21755 h 22348"/>
              <a:gd name="connsiteX3" fmla="*/ 21074 w 21703"/>
              <a:gd name="connsiteY3" fmla="*/ 22008 h 22348"/>
              <a:gd name="connsiteX4" fmla="*/ 20165 w 21703"/>
              <a:gd name="connsiteY4" fmla="*/ 21966 h 22348"/>
              <a:gd name="connsiteX5" fmla="*/ 19025 w 21703"/>
              <a:gd name="connsiteY5" fmla="*/ 21676 h 22348"/>
              <a:gd name="connsiteX6" fmla="*/ 18012 w 21703"/>
              <a:gd name="connsiteY6" fmla="*/ 21498 h 22348"/>
              <a:gd name="connsiteX7" fmla="*/ 16295 w 21703"/>
              <a:gd name="connsiteY7" fmla="*/ 21373 h 22348"/>
              <a:gd name="connsiteX8" fmla="*/ 14527 w 21703"/>
              <a:gd name="connsiteY8" fmla="*/ 21061 h 22348"/>
              <a:gd name="connsiteX9" fmla="*/ 13206 w 21703"/>
              <a:gd name="connsiteY9" fmla="*/ 21341 h 22348"/>
              <a:gd name="connsiteX10" fmla="*/ 11867 w 21703"/>
              <a:gd name="connsiteY10" fmla="*/ 21913 h 22348"/>
              <a:gd name="connsiteX11" fmla="*/ 10836 w 21703"/>
              <a:gd name="connsiteY11" fmla="*/ 22042 h 22348"/>
              <a:gd name="connsiteX12" fmla="*/ 9494 w 21703"/>
              <a:gd name="connsiteY12" fmla="*/ 21841 h 22348"/>
              <a:gd name="connsiteX13" fmla="*/ 8314 w 21703"/>
              <a:gd name="connsiteY13" fmla="*/ 21525 h 22348"/>
              <a:gd name="connsiteX14" fmla="*/ 7181 w 21703"/>
              <a:gd name="connsiteY14" fmla="*/ 21446 h 22348"/>
              <a:gd name="connsiteX15" fmla="*/ 4627 w 21703"/>
              <a:gd name="connsiteY15" fmla="*/ 22328 h 22348"/>
              <a:gd name="connsiteX16" fmla="*/ 3216 w 21703"/>
              <a:gd name="connsiteY16" fmla="*/ 22091 h 22348"/>
              <a:gd name="connsiteX17" fmla="*/ 2238 w 21703"/>
              <a:gd name="connsiteY17" fmla="*/ 22059 h 22348"/>
              <a:gd name="connsiteX18" fmla="*/ 1465 w 21703"/>
              <a:gd name="connsiteY18" fmla="*/ 21498 h 22348"/>
              <a:gd name="connsiteX19" fmla="*/ 638 w 21703"/>
              <a:gd name="connsiteY19" fmla="*/ 20433 h 22348"/>
              <a:gd name="connsiteX20" fmla="*/ 0 w 21703"/>
              <a:gd name="connsiteY20" fmla="*/ 20314 h 22348"/>
              <a:gd name="connsiteX21" fmla="*/ 0 w 21703"/>
              <a:gd name="connsiteY21" fmla="*/ 62 h 22348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295 w 21703"/>
              <a:gd name="connsiteY7" fmla="*/ 21373 h 22427"/>
              <a:gd name="connsiteX8" fmla="*/ 14527 w 21703"/>
              <a:gd name="connsiteY8" fmla="*/ 21061 h 22427"/>
              <a:gd name="connsiteX9" fmla="*/ 13206 w 21703"/>
              <a:gd name="connsiteY9" fmla="*/ 21341 h 22427"/>
              <a:gd name="connsiteX10" fmla="*/ 11867 w 21703"/>
              <a:gd name="connsiteY10" fmla="*/ 21913 h 22427"/>
              <a:gd name="connsiteX11" fmla="*/ 10836 w 21703"/>
              <a:gd name="connsiteY11" fmla="*/ 22042 h 22427"/>
              <a:gd name="connsiteX12" fmla="*/ 9494 w 21703"/>
              <a:gd name="connsiteY12" fmla="*/ 21841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295 w 21703"/>
              <a:gd name="connsiteY7" fmla="*/ 21373 h 22427"/>
              <a:gd name="connsiteX8" fmla="*/ 14527 w 21703"/>
              <a:gd name="connsiteY8" fmla="*/ 21061 h 22427"/>
              <a:gd name="connsiteX9" fmla="*/ 13206 w 21703"/>
              <a:gd name="connsiteY9" fmla="*/ 21341 h 22427"/>
              <a:gd name="connsiteX10" fmla="*/ 11867 w 21703"/>
              <a:gd name="connsiteY10" fmla="*/ 21913 h 22427"/>
              <a:gd name="connsiteX11" fmla="*/ 10836 w 21703"/>
              <a:gd name="connsiteY11" fmla="*/ 22042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295 w 21703"/>
              <a:gd name="connsiteY7" fmla="*/ 21373 h 22427"/>
              <a:gd name="connsiteX8" fmla="*/ 14527 w 21703"/>
              <a:gd name="connsiteY8" fmla="*/ 21061 h 22427"/>
              <a:gd name="connsiteX9" fmla="*/ 13206 w 21703"/>
              <a:gd name="connsiteY9" fmla="*/ 21341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295 w 21703"/>
              <a:gd name="connsiteY7" fmla="*/ 21373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498 h 22427"/>
              <a:gd name="connsiteX7" fmla="*/ 16120 w 21703"/>
              <a:gd name="connsiteY7" fmla="*/ 21320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525 h 22427"/>
              <a:gd name="connsiteX7" fmla="*/ 16120 w 21703"/>
              <a:gd name="connsiteY7" fmla="*/ 21320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755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525 h 22427"/>
              <a:gd name="connsiteX7" fmla="*/ 16120 w 21703"/>
              <a:gd name="connsiteY7" fmla="*/ 21320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03"/>
              <a:gd name="connsiteY0" fmla="*/ 62 h 22427"/>
              <a:gd name="connsiteX1" fmla="*/ 21677 w 21703"/>
              <a:gd name="connsiteY1" fmla="*/ 0 h 22427"/>
              <a:gd name="connsiteX2" fmla="*/ 21703 w 21703"/>
              <a:gd name="connsiteY2" fmla="*/ 21893 h 22427"/>
              <a:gd name="connsiteX3" fmla="*/ 21074 w 21703"/>
              <a:gd name="connsiteY3" fmla="*/ 22008 h 22427"/>
              <a:gd name="connsiteX4" fmla="*/ 20165 w 21703"/>
              <a:gd name="connsiteY4" fmla="*/ 21966 h 22427"/>
              <a:gd name="connsiteX5" fmla="*/ 19025 w 21703"/>
              <a:gd name="connsiteY5" fmla="*/ 21676 h 22427"/>
              <a:gd name="connsiteX6" fmla="*/ 18012 w 21703"/>
              <a:gd name="connsiteY6" fmla="*/ 21525 h 22427"/>
              <a:gd name="connsiteX7" fmla="*/ 16120 w 21703"/>
              <a:gd name="connsiteY7" fmla="*/ 21320 h 22427"/>
              <a:gd name="connsiteX8" fmla="*/ 14527 w 21703"/>
              <a:gd name="connsiteY8" fmla="*/ 21061 h 22427"/>
              <a:gd name="connsiteX9" fmla="*/ 13403 w 21703"/>
              <a:gd name="connsiteY9" fmla="*/ 21208 h 22427"/>
              <a:gd name="connsiteX10" fmla="*/ 11867 w 21703"/>
              <a:gd name="connsiteY10" fmla="*/ 21913 h 22427"/>
              <a:gd name="connsiteX11" fmla="*/ 10770 w 21703"/>
              <a:gd name="connsiteY11" fmla="*/ 22015 h 22427"/>
              <a:gd name="connsiteX12" fmla="*/ 9516 w 21703"/>
              <a:gd name="connsiteY12" fmla="*/ 21788 h 22427"/>
              <a:gd name="connsiteX13" fmla="*/ 8314 w 21703"/>
              <a:gd name="connsiteY13" fmla="*/ 21525 h 22427"/>
              <a:gd name="connsiteX14" fmla="*/ 7181 w 21703"/>
              <a:gd name="connsiteY14" fmla="*/ 21446 h 22427"/>
              <a:gd name="connsiteX15" fmla="*/ 4430 w 21703"/>
              <a:gd name="connsiteY15" fmla="*/ 22408 h 22427"/>
              <a:gd name="connsiteX16" fmla="*/ 3216 w 21703"/>
              <a:gd name="connsiteY16" fmla="*/ 22091 h 22427"/>
              <a:gd name="connsiteX17" fmla="*/ 2238 w 21703"/>
              <a:gd name="connsiteY17" fmla="*/ 22059 h 22427"/>
              <a:gd name="connsiteX18" fmla="*/ 1465 w 21703"/>
              <a:gd name="connsiteY18" fmla="*/ 21498 h 22427"/>
              <a:gd name="connsiteX19" fmla="*/ 638 w 21703"/>
              <a:gd name="connsiteY19" fmla="*/ 20433 h 22427"/>
              <a:gd name="connsiteX20" fmla="*/ 0 w 21703"/>
              <a:gd name="connsiteY20" fmla="*/ 20314 h 22427"/>
              <a:gd name="connsiteX21" fmla="*/ 0 w 21703"/>
              <a:gd name="connsiteY21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20 w 21736"/>
              <a:gd name="connsiteY7" fmla="*/ 21320 h 22427"/>
              <a:gd name="connsiteX8" fmla="*/ 14527 w 21736"/>
              <a:gd name="connsiteY8" fmla="*/ 21061 h 22427"/>
              <a:gd name="connsiteX9" fmla="*/ 13403 w 21736"/>
              <a:gd name="connsiteY9" fmla="*/ 21208 h 22427"/>
              <a:gd name="connsiteX10" fmla="*/ 11867 w 21736"/>
              <a:gd name="connsiteY10" fmla="*/ 21913 h 22427"/>
              <a:gd name="connsiteX11" fmla="*/ 10770 w 21736"/>
              <a:gd name="connsiteY11" fmla="*/ 22015 h 22427"/>
              <a:gd name="connsiteX12" fmla="*/ 9516 w 21736"/>
              <a:gd name="connsiteY12" fmla="*/ 21788 h 22427"/>
              <a:gd name="connsiteX13" fmla="*/ 8314 w 21736"/>
              <a:gd name="connsiteY13" fmla="*/ 21525 h 22427"/>
              <a:gd name="connsiteX14" fmla="*/ 7181 w 21736"/>
              <a:gd name="connsiteY14" fmla="*/ 21446 h 22427"/>
              <a:gd name="connsiteX15" fmla="*/ 4430 w 21736"/>
              <a:gd name="connsiteY15" fmla="*/ 22408 h 22427"/>
              <a:gd name="connsiteX16" fmla="*/ 3216 w 21736"/>
              <a:gd name="connsiteY16" fmla="*/ 22091 h 22427"/>
              <a:gd name="connsiteX17" fmla="*/ 2238 w 21736"/>
              <a:gd name="connsiteY17" fmla="*/ 22059 h 22427"/>
              <a:gd name="connsiteX18" fmla="*/ 1465 w 21736"/>
              <a:gd name="connsiteY18" fmla="*/ 21498 h 22427"/>
              <a:gd name="connsiteX19" fmla="*/ 638 w 21736"/>
              <a:gd name="connsiteY19" fmla="*/ 20433 h 22427"/>
              <a:gd name="connsiteX20" fmla="*/ 0 w 21736"/>
              <a:gd name="connsiteY20" fmla="*/ 20314 h 22427"/>
              <a:gd name="connsiteX21" fmla="*/ 0 w 21736"/>
              <a:gd name="connsiteY21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20 w 21736"/>
              <a:gd name="connsiteY7" fmla="*/ 21320 h 22427"/>
              <a:gd name="connsiteX8" fmla="*/ 14527 w 21736"/>
              <a:gd name="connsiteY8" fmla="*/ 21061 h 22427"/>
              <a:gd name="connsiteX9" fmla="*/ 13403 w 21736"/>
              <a:gd name="connsiteY9" fmla="*/ 21208 h 22427"/>
              <a:gd name="connsiteX10" fmla="*/ 11867 w 21736"/>
              <a:gd name="connsiteY10" fmla="*/ 21913 h 22427"/>
              <a:gd name="connsiteX11" fmla="*/ 10770 w 21736"/>
              <a:gd name="connsiteY11" fmla="*/ 22015 h 22427"/>
              <a:gd name="connsiteX12" fmla="*/ 9516 w 21736"/>
              <a:gd name="connsiteY12" fmla="*/ 21788 h 22427"/>
              <a:gd name="connsiteX13" fmla="*/ 8314 w 21736"/>
              <a:gd name="connsiteY13" fmla="*/ 21525 h 22427"/>
              <a:gd name="connsiteX14" fmla="*/ 7181 w 21736"/>
              <a:gd name="connsiteY14" fmla="*/ 21446 h 22427"/>
              <a:gd name="connsiteX15" fmla="*/ 4430 w 21736"/>
              <a:gd name="connsiteY15" fmla="*/ 22408 h 22427"/>
              <a:gd name="connsiteX16" fmla="*/ 3216 w 21736"/>
              <a:gd name="connsiteY16" fmla="*/ 22091 h 22427"/>
              <a:gd name="connsiteX17" fmla="*/ 2238 w 21736"/>
              <a:gd name="connsiteY17" fmla="*/ 22059 h 22427"/>
              <a:gd name="connsiteX18" fmla="*/ 1465 w 21736"/>
              <a:gd name="connsiteY18" fmla="*/ 21498 h 22427"/>
              <a:gd name="connsiteX19" fmla="*/ 638 w 21736"/>
              <a:gd name="connsiteY19" fmla="*/ 20433 h 22427"/>
              <a:gd name="connsiteX20" fmla="*/ 0 w 21736"/>
              <a:gd name="connsiteY20" fmla="*/ 20314 h 22427"/>
              <a:gd name="connsiteX21" fmla="*/ 0 w 21736"/>
              <a:gd name="connsiteY21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20 w 21736"/>
              <a:gd name="connsiteY7" fmla="*/ 21320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97 w 21736"/>
              <a:gd name="connsiteY7" fmla="*/ 21267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8012 w 21736"/>
              <a:gd name="connsiteY6" fmla="*/ 21525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0770 w 21736"/>
              <a:gd name="connsiteY12" fmla="*/ 22015 h 22427"/>
              <a:gd name="connsiteX13" fmla="*/ 9516 w 21736"/>
              <a:gd name="connsiteY13" fmla="*/ 21788 h 22427"/>
              <a:gd name="connsiteX14" fmla="*/ 8314 w 21736"/>
              <a:gd name="connsiteY14" fmla="*/ 21525 h 22427"/>
              <a:gd name="connsiteX15" fmla="*/ 7181 w 21736"/>
              <a:gd name="connsiteY15" fmla="*/ 21446 h 22427"/>
              <a:gd name="connsiteX16" fmla="*/ 4430 w 21736"/>
              <a:gd name="connsiteY16" fmla="*/ 22408 h 22427"/>
              <a:gd name="connsiteX17" fmla="*/ 3216 w 21736"/>
              <a:gd name="connsiteY17" fmla="*/ 22091 h 22427"/>
              <a:gd name="connsiteX18" fmla="*/ 2238 w 21736"/>
              <a:gd name="connsiteY18" fmla="*/ 22059 h 22427"/>
              <a:gd name="connsiteX19" fmla="*/ 1465 w 21736"/>
              <a:gd name="connsiteY19" fmla="*/ 21498 h 22427"/>
              <a:gd name="connsiteX20" fmla="*/ 638 w 21736"/>
              <a:gd name="connsiteY20" fmla="*/ 20433 h 22427"/>
              <a:gd name="connsiteX21" fmla="*/ 0 w 21736"/>
              <a:gd name="connsiteY21" fmla="*/ 20314 h 22427"/>
              <a:gd name="connsiteX22" fmla="*/ 0 w 21736"/>
              <a:gd name="connsiteY22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337 w 21736"/>
              <a:gd name="connsiteY12" fmla="*/ 21997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337 w 21736"/>
              <a:gd name="connsiteY12" fmla="*/ 21997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337 w 21736"/>
              <a:gd name="connsiteY12" fmla="*/ 21997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337 w 21736"/>
              <a:gd name="connsiteY12" fmla="*/ 21997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1867 w 21736"/>
              <a:gd name="connsiteY11" fmla="*/ 21913 h 22427"/>
              <a:gd name="connsiteX12" fmla="*/ 11271 w 21736"/>
              <a:gd name="connsiteY12" fmla="*/ 22010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70 w 21736"/>
              <a:gd name="connsiteY13" fmla="*/ 22015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314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238 w 21736"/>
              <a:gd name="connsiteY19" fmla="*/ 2205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216 w 21736"/>
              <a:gd name="connsiteY18" fmla="*/ 2209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33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86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86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86 h 22427"/>
              <a:gd name="connsiteX22" fmla="*/ 0 w 21736"/>
              <a:gd name="connsiteY22" fmla="*/ 20247 h 22427"/>
              <a:gd name="connsiteX23" fmla="*/ 0 w 21736"/>
              <a:gd name="connsiteY23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638 w 21736"/>
              <a:gd name="connsiteY21" fmla="*/ 20486 h 22427"/>
              <a:gd name="connsiteX22" fmla="*/ 346 w 21736"/>
              <a:gd name="connsiteY22" fmla="*/ 20334 h 22427"/>
              <a:gd name="connsiteX23" fmla="*/ 0 w 21736"/>
              <a:gd name="connsiteY23" fmla="*/ 20247 h 22427"/>
              <a:gd name="connsiteX24" fmla="*/ 0 w 21736"/>
              <a:gd name="connsiteY24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880 w 21736"/>
              <a:gd name="connsiteY21" fmla="*/ 20646 h 22427"/>
              <a:gd name="connsiteX22" fmla="*/ 346 w 21736"/>
              <a:gd name="connsiteY22" fmla="*/ 20334 h 22427"/>
              <a:gd name="connsiteX23" fmla="*/ 0 w 21736"/>
              <a:gd name="connsiteY23" fmla="*/ 20247 h 22427"/>
              <a:gd name="connsiteX24" fmla="*/ 0 w 21736"/>
              <a:gd name="connsiteY24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880 w 21736"/>
              <a:gd name="connsiteY21" fmla="*/ 20646 h 22427"/>
              <a:gd name="connsiteX22" fmla="*/ 346 w 21736"/>
              <a:gd name="connsiteY22" fmla="*/ 20334 h 22427"/>
              <a:gd name="connsiteX23" fmla="*/ 0 w 21736"/>
              <a:gd name="connsiteY23" fmla="*/ 20247 h 22427"/>
              <a:gd name="connsiteX24" fmla="*/ 0 w 21736"/>
              <a:gd name="connsiteY24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880 w 21736"/>
              <a:gd name="connsiteY21" fmla="*/ 20646 h 22427"/>
              <a:gd name="connsiteX22" fmla="*/ 346 w 21736"/>
              <a:gd name="connsiteY22" fmla="*/ 20334 h 22427"/>
              <a:gd name="connsiteX23" fmla="*/ 0 w 21736"/>
              <a:gd name="connsiteY23" fmla="*/ 20247 h 22427"/>
              <a:gd name="connsiteX24" fmla="*/ 0 w 21736"/>
              <a:gd name="connsiteY24" fmla="*/ 62 h 22427"/>
              <a:gd name="connsiteX0" fmla="*/ 0 w 21736"/>
              <a:gd name="connsiteY0" fmla="*/ 62 h 22427"/>
              <a:gd name="connsiteX1" fmla="*/ 21677 w 21736"/>
              <a:gd name="connsiteY1" fmla="*/ 0 h 22427"/>
              <a:gd name="connsiteX2" fmla="*/ 21736 w 21736"/>
              <a:gd name="connsiteY2" fmla="*/ 21826 h 22427"/>
              <a:gd name="connsiteX3" fmla="*/ 21074 w 21736"/>
              <a:gd name="connsiteY3" fmla="*/ 22008 h 22427"/>
              <a:gd name="connsiteX4" fmla="*/ 20165 w 21736"/>
              <a:gd name="connsiteY4" fmla="*/ 21966 h 22427"/>
              <a:gd name="connsiteX5" fmla="*/ 19025 w 21736"/>
              <a:gd name="connsiteY5" fmla="*/ 21676 h 22427"/>
              <a:gd name="connsiteX6" fmla="*/ 17880 w 21736"/>
              <a:gd name="connsiteY6" fmla="*/ 21472 h 22427"/>
              <a:gd name="connsiteX7" fmla="*/ 16197 w 21736"/>
              <a:gd name="connsiteY7" fmla="*/ 21294 h 22427"/>
              <a:gd name="connsiteX8" fmla="*/ 15455 w 21736"/>
              <a:gd name="connsiteY8" fmla="*/ 21132 h 22427"/>
              <a:gd name="connsiteX9" fmla="*/ 14527 w 21736"/>
              <a:gd name="connsiteY9" fmla="*/ 21061 h 22427"/>
              <a:gd name="connsiteX10" fmla="*/ 13403 w 21736"/>
              <a:gd name="connsiteY10" fmla="*/ 21208 h 22427"/>
              <a:gd name="connsiteX11" fmla="*/ 12065 w 21736"/>
              <a:gd name="connsiteY11" fmla="*/ 21833 h 22427"/>
              <a:gd name="connsiteX12" fmla="*/ 11271 w 21736"/>
              <a:gd name="connsiteY12" fmla="*/ 22010 h 22427"/>
              <a:gd name="connsiteX13" fmla="*/ 10715 w 21736"/>
              <a:gd name="connsiteY13" fmla="*/ 21962 h 22427"/>
              <a:gd name="connsiteX14" fmla="*/ 9516 w 21736"/>
              <a:gd name="connsiteY14" fmla="*/ 21788 h 22427"/>
              <a:gd name="connsiteX15" fmla="*/ 8314 w 21736"/>
              <a:gd name="connsiteY15" fmla="*/ 21525 h 22427"/>
              <a:gd name="connsiteX16" fmla="*/ 7181 w 21736"/>
              <a:gd name="connsiteY16" fmla="*/ 21446 h 22427"/>
              <a:gd name="connsiteX17" fmla="*/ 4430 w 21736"/>
              <a:gd name="connsiteY17" fmla="*/ 22408 h 22427"/>
              <a:gd name="connsiteX18" fmla="*/ 3458 w 21736"/>
              <a:gd name="connsiteY18" fmla="*/ 22131 h 22427"/>
              <a:gd name="connsiteX19" fmla="*/ 2194 w 21736"/>
              <a:gd name="connsiteY19" fmla="*/ 21979 h 22427"/>
              <a:gd name="connsiteX20" fmla="*/ 1465 w 21736"/>
              <a:gd name="connsiteY20" fmla="*/ 21498 h 22427"/>
              <a:gd name="connsiteX21" fmla="*/ 880 w 21736"/>
              <a:gd name="connsiteY21" fmla="*/ 20646 h 22427"/>
              <a:gd name="connsiteX22" fmla="*/ 346 w 21736"/>
              <a:gd name="connsiteY22" fmla="*/ 20334 h 22427"/>
              <a:gd name="connsiteX23" fmla="*/ 0 w 21736"/>
              <a:gd name="connsiteY23" fmla="*/ 20288 h 22427"/>
              <a:gd name="connsiteX24" fmla="*/ 0 w 21736"/>
              <a:gd name="connsiteY24" fmla="*/ 62 h 22427"/>
              <a:gd name="connsiteX0" fmla="*/ 0 w 21751"/>
              <a:gd name="connsiteY0" fmla="*/ 62 h 22427"/>
              <a:gd name="connsiteX1" fmla="*/ 21747 w 21751"/>
              <a:gd name="connsiteY1" fmla="*/ 0 h 22427"/>
              <a:gd name="connsiteX2" fmla="*/ 21736 w 21751"/>
              <a:gd name="connsiteY2" fmla="*/ 21826 h 22427"/>
              <a:gd name="connsiteX3" fmla="*/ 21074 w 21751"/>
              <a:gd name="connsiteY3" fmla="*/ 22008 h 22427"/>
              <a:gd name="connsiteX4" fmla="*/ 20165 w 21751"/>
              <a:gd name="connsiteY4" fmla="*/ 21966 h 22427"/>
              <a:gd name="connsiteX5" fmla="*/ 19025 w 21751"/>
              <a:gd name="connsiteY5" fmla="*/ 21676 h 22427"/>
              <a:gd name="connsiteX6" fmla="*/ 17880 w 21751"/>
              <a:gd name="connsiteY6" fmla="*/ 21472 h 22427"/>
              <a:gd name="connsiteX7" fmla="*/ 16197 w 21751"/>
              <a:gd name="connsiteY7" fmla="*/ 21294 h 22427"/>
              <a:gd name="connsiteX8" fmla="*/ 15455 w 21751"/>
              <a:gd name="connsiteY8" fmla="*/ 21132 h 22427"/>
              <a:gd name="connsiteX9" fmla="*/ 14527 w 21751"/>
              <a:gd name="connsiteY9" fmla="*/ 21061 h 22427"/>
              <a:gd name="connsiteX10" fmla="*/ 13403 w 21751"/>
              <a:gd name="connsiteY10" fmla="*/ 21208 h 22427"/>
              <a:gd name="connsiteX11" fmla="*/ 12065 w 21751"/>
              <a:gd name="connsiteY11" fmla="*/ 21833 h 22427"/>
              <a:gd name="connsiteX12" fmla="*/ 11271 w 21751"/>
              <a:gd name="connsiteY12" fmla="*/ 22010 h 22427"/>
              <a:gd name="connsiteX13" fmla="*/ 10715 w 21751"/>
              <a:gd name="connsiteY13" fmla="*/ 21962 h 22427"/>
              <a:gd name="connsiteX14" fmla="*/ 9516 w 21751"/>
              <a:gd name="connsiteY14" fmla="*/ 21788 h 22427"/>
              <a:gd name="connsiteX15" fmla="*/ 8314 w 21751"/>
              <a:gd name="connsiteY15" fmla="*/ 21525 h 22427"/>
              <a:gd name="connsiteX16" fmla="*/ 7181 w 21751"/>
              <a:gd name="connsiteY16" fmla="*/ 21446 h 22427"/>
              <a:gd name="connsiteX17" fmla="*/ 4430 w 21751"/>
              <a:gd name="connsiteY17" fmla="*/ 22408 h 22427"/>
              <a:gd name="connsiteX18" fmla="*/ 3458 w 21751"/>
              <a:gd name="connsiteY18" fmla="*/ 22131 h 22427"/>
              <a:gd name="connsiteX19" fmla="*/ 2194 w 21751"/>
              <a:gd name="connsiteY19" fmla="*/ 21979 h 22427"/>
              <a:gd name="connsiteX20" fmla="*/ 1465 w 21751"/>
              <a:gd name="connsiteY20" fmla="*/ 21498 h 22427"/>
              <a:gd name="connsiteX21" fmla="*/ 880 w 21751"/>
              <a:gd name="connsiteY21" fmla="*/ 20646 h 22427"/>
              <a:gd name="connsiteX22" fmla="*/ 346 w 21751"/>
              <a:gd name="connsiteY22" fmla="*/ 20334 h 22427"/>
              <a:gd name="connsiteX23" fmla="*/ 0 w 21751"/>
              <a:gd name="connsiteY23" fmla="*/ 20288 h 22427"/>
              <a:gd name="connsiteX24" fmla="*/ 0 w 21751"/>
              <a:gd name="connsiteY24" fmla="*/ 62 h 22427"/>
              <a:gd name="connsiteX0" fmla="*/ 0 w 21751"/>
              <a:gd name="connsiteY0" fmla="*/ 62 h 22427"/>
              <a:gd name="connsiteX1" fmla="*/ 21747 w 21751"/>
              <a:gd name="connsiteY1" fmla="*/ 0 h 22427"/>
              <a:gd name="connsiteX2" fmla="*/ 21736 w 21751"/>
              <a:gd name="connsiteY2" fmla="*/ 21769 h 22427"/>
              <a:gd name="connsiteX3" fmla="*/ 21074 w 21751"/>
              <a:gd name="connsiteY3" fmla="*/ 22008 h 22427"/>
              <a:gd name="connsiteX4" fmla="*/ 20165 w 21751"/>
              <a:gd name="connsiteY4" fmla="*/ 21966 h 22427"/>
              <a:gd name="connsiteX5" fmla="*/ 19025 w 21751"/>
              <a:gd name="connsiteY5" fmla="*/ 21676 h 22427"/>
              <a:gd name="connsiteX6" fmla="*/ 17880 w 21751"/>
              <a:gd name="connsiteY6" fmla="*/ 21472 h 22427"/>
              <a:gd name="connsiteX7" fmla="*/ 16197 w 21751"/>
              <a:gd name="connsiteY7" fmla="*/ 21294 h 22427"/>
              <a:gd name="connsiteX8" fmla="*/ 15455 w 21751"/>
              <a:gd name="connsiteY8" fmla="*/ 21132 h 22427"/>
              <a:gd name="connsiteX9" fmla="*/ 14527 w 21751"/>
              <a:gd name="connsiteY9" fmla="*/ 21061 h 22427"/>
              <a:gd name="connsiteX10" fmla="*/ 13403 w 21751"/>
              <a:gd name="connsiteY10" fmla="*/ 21208 h 22427"/>
              <a:gd name="connsiteX11" fmla="*/ 12065 w 21751"/>
              <a:gd name="connsiteY11" fmla="*/ 21833 h 22427"/>
              <a:gd name="connsiteX12" fmla="*/ 11271 w 21751"/>
              <a:gd name="connsiteY12" fmla="*/ 22010 h 22427"/>
              <a:gd name="connsiteX13" fmla="*/ 10715 w 21751"/>
              <a:gd name="connsiteY13" fmla="*/ 21962 h 22427"/>
              <a:gd name="connsiteX14" fmla="*/ 9516 w 21751"/>
              <a:gd name="connsiteY14" fmla="*/ 21788 h 22427"/>
              <a:gd name="connsiteX15" fmla="*/ 8314 w 21751"/>
              <a:gd name="connsiteY15" fmla="*/ 21525 h 22427"/>
              <a:gd name="connsiteX16" fmla="*/ 7181 w 21751"/>
              <a:gd name="connsiteY16" fmla="*/ 21446 h 22427"/>
              <a:gd name="connsiteX17" fmla="*/ 4430 w 21751"/>
              <a:gd name="connsiteY17" fmla="*/ 22408 h 22427"/>
              <a:gd name="connsiteX18" fmla="*/ 3458 w 21751"/>
              <a:gd name="connsiteY18" fmla="*/ 22131 h 22427"/>
              <a:gd name="connsiteX19" fmla="*/ 2194 w 21751"/>
              <a:gd name="connsiteY19" fmla="*/ 21979 h 22427"/>
              <a:gd name="connsiteX20" fmla="*/ 1465 w 21751"/>
              <a:gd name="connsiteY20" fmla="*/ 21498 h 22427"/>
              <a:gd name="connsiteX21" fmla="*/ 880 w 21751"/>
              <a:gd name="connsiteY21" fmla="*/ 20646 h 22427"/>
              <a:gd name="connsiteX22" fmla="*/ 346 w 21751"/>
              <a:gd name="connsiteY22" fmla="*/ 20334 h 22427"/>
              <a:gd name="connsiteX23" fmla="*/ 0 w 21751"/>
              <a:gd name="connsiteY23" fmla="*/ 20288 h 22427"/>
              <a:gd name="connsiteX24" fmla="*/ 0 w 21751"/>
              <a:gd name="connsiteY24" fmla="*/ 62 h 22427"/>
              <a:gd name="connsiteX0" fmla="*/ 0 w 21751"/>
              <a:gd name="connsiteY0" fmla="*/ 62 h 22427"/>
              <a:gd name="connsiteX1" fmla="*/ 21747 w 21751"/>
              <a:gd name="connsiteY1" fmla="*/ 0 h 22427"/>
              <a:gd name="connsiteX2" fmla="*/ 21736 w 21751"/>
              <a:gd name="connsiteY2" fmla="*/ 21834 h 22427"/>
              <a:gd name="connsiteX3" fmla="*/ 21074 w 21751"/>
              <a:gd name="connsiteY3" fmla="*/ 22008 h 22427"/>
              <a:gd name="connsiteX4" fmla="*/ 20165 w 21751"/>
              <a:gd name="connsiteY4" fmla="*/ 21966 h 22427"/>
              <a:gd name="connsiteX5" fmla="*/ 19025 w 21751"/>
              <a:gd name="connsiteY5" fmla="*/ 21676 h 22427"/>
              <a:gd name="connsiteX6" fmla="*/ 17880 w 21751"/>
              <a:gd name="connsiteY6" fmla="*/ 21472 h 22427"/>
              <a:gd name="connsiteX7" fmla="*/ 16197 w 21751"/>
              <a:gd name="connsiteY7" fmla="*/ 21294 h 22427"/>
              <a:gd name="connsiteX8" fmla="*/ 15455 w 21751"/>
              <a:gd name="connsiteY8" fmla="*/ 21132 h 22427"/>
              <a:gd name="connsiteX9" fmla="*/ 14527 w 21751"/>
              <a:gd name="connsiteY9" fmla="*/ 21061 h 22427"/>
              <a:gd name="connsiteX10" fmla="*/ 13403 w 21751"/>
              <a:gd name="connsiteY10" fmla="*/ 21208 h 22427"/>
              <a:gd name="connsiteX11" fmla="*/ 12065 w 21751"/>
              <a:gd name="connsiteY11" fmla="*/ 21833 h 22427"/>
              <a:gd name="connsiteX12" fmla="*/ 11271 w 21751"/>
              <a:gd name="connsiteY12" fmla="*/ 22010 h 22427"/>
              <a:gd name="connsiteX13" fmla="*/ 10715 w 21751"/>
              <a:gd name="connsiteY13" fmla="*/ 21962 h 22427"/>
              <a:gd name="connsiteX14" fmla="*/ 9516 w 21751"/>
              <a:gd name="connsiteY14" fmla="*/ 21788 h 22427"/>
              <a:gd name="connsiteX15" fmla="*/ 8314 w 21751"/>
              <a:gd name="connsiteY15" fmla="*/ 21525 h 22427"/>
              <a:gd name="connsiteX16" fmla="*/ 7181 w 21751"/>
              <a:gd name="connsiteY16" fmla="*/ 21446 h 22427"/>
              <a:gd name="connsiteX17" fmla="*/ 4430 w 21751"/>
              <a:gd name="connsiteY17" fmla="*/ 22408 h 22427"/>
              <a:gd name="connsiteX18" fmla="*/ 3458 w 21751"/>
              <a:gd name="connsiteY18" fmla="*/ 22131 h 22427"/>
              <a:gd name="connsiteX19" fmla="*/ 2194 w 21751"/>
              <a:gd name="connsiteY19" fmla="*/ 21979 h 22427"/>
              <a:gd name="connsiteX20" fmla="*/ 1465 w 21751"/>
              <a:gd name="connsiteY20" fmla="*/ 21498 h 22427"/>
              <a:gd name="connsiteX21" fmla="*/ 880 w 21751"/>
              <a:gd name="connsiteY21" fmla="*/ 20646 h 22427"/>
              <a:gd name="connsiteX22" fmla="*/ 346 w 21751"/>
              <a:gd name="connsiteY22" fmla="*/ 20334 h 22427"/>
              <a:gd name="connsiteX23" fmla="*/ 0 w 21751"/>
              <a:gd name="connsiteY23" fmla="*/ 20288 h 22427"/>
              <a:gd name="connsiteX24" fmla="*/ 0 w 21751"/>
              <a:gd name="connsiteY24" fmla="*/ 62 h 2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751" h="22427">
                <a:moveTo>
                  <a:pt x="0" y="62"/>
                </a:moveTo>
                <a:lnTo>
                  <a:pt x="21747" y="0"/>
                </a:lnTo>
                <a:cubicBezTo>
                  <a:pt x="21767" y="7275"/>
                  <a:pt x="21716" y="14559"/>
                  <a:pt x="21736" y="21834"/>
                </a:cubicBezTo>
                <a:lnTo>
                  <a:pt x="21074" y="22008"/>
                </a:lnTo>
                <a:cubicBezTo>
                  <a:pt x="20818" y="22036"/>
                  <a:pt x="20495" y="22013"/>
                  <a:pt x="20165" y="21966"/>
                </a:cubicBezTo>
                <a:cubicBezTo>
                  <a:pt x="19785" y="21893"/>
                  <a:pt x="19405" y="21749"/>
                  <a:pt x="19025" y="21676"/>
                </a:cubicBezTo>
                <a:lnTo>
                  <a:pt x="17880" y="21472"/>
                </a:lnTo>
                <a:cubicBezTo>
                  <a:pt x="17198" y="21448"/>
                  <a:pt x="17109" y="21477"/>
                  <a:pt x="16197" y="21294"/>
                </a:cubicBezTo>
                <a:cubicBezTo>
                  <a:pt x="15771" y="21238"/>
                  <a:pt x="15720" y="21175"/>
                  <a:pt x="15455" y="21132"/>
                </a:cubicBezTo>
                <a:cubicBezTo>
                  <a:pt x="15190" y="21089"/>
                  <a:pt x="14869" y="21057"/>
                  <a:pt x="14527" y="21061"/>
                </a:cubicBezTo>
                <a:cubicBezTo>
                  <a:pt x="13662" y="21087"/>
                  <a:pt x="14001" y="21073"/>
                  <a:pt x="13403" y="21208"/>
                </a:cubicBezTo>
                <a:cubicBezTo>
                  <a:pt x="13068" y="21281"/>
                  <a:pt x="12400" y="21760"/>
                  <a:pt x="12065" y="21833"/>
                </a:cubicBezTo>
                <a:cubicBezTo>
                  <a:pt x="11721" y="21965"/>
                  <a:pt x="11454" y="21993"/>
                  <a:pt x="11271" y="22010"/>
                </a:cubicBezTo>
                <a:cubicBezTo>
                  <a:pt x="11088" y="22027"/>
                  <a:pt x="11018" y="21997"/>
                  <a:pt x="10715" y="21962"/>
                </a:cubicBezTo>
                <a:cubicBezTo>
                  <a:pt x="10316" y="21936"/>
                  <a:pt x="10027" y="21866"/>
                  <a:pt x="9516" y="21788"/>
                </a:cubicBezTo>
                <a:cubicBezTo>
                  <a:pt x="9006" y="21710"/>
                  <a:pt x="8696" y="21577"/>
                  <a:pt x="8314" y="21525"/>
                </a:cubicBezTo>
                <a:cubicBezTo>
                  <a:pt x="7932" y="21473"/>
                  <a:pt x="7747" y="21337"/>
                  <a:pt x="7181" y="21446"/>
                </a:cubicBezTo>
                <a:cubicBezTo>
                  <a:pt x="6108" y="21446"/>
                  <a:pt x="5648" y="22587"/>
                  <a:pt x="4430" y="22408"/>
                </a:cubicBezTo>
                <a:lnTo>
                  <a:pt x="3458" y="22131"/>
                </a:lnTo>
                <a:lnTo>
                  <a:pt x="2194" y="21979"/>
                </a:lnTo>
                <a:cubicBezTo>
                  <a:pt x="1709" y="21802"/>
                  <a:pt x="1714" y="21737"/>
                  <a:pt x="1465" y="21498"/>
                </a:cubicBezTo>
                <a:cubicBezTo>
                  <a:pt x="1216" y="21259"/>
                  <a:pt x="1068" y="20835"/>
                  <a:pt x="880" y="20646"/>
                </a:cubicBezTo>
                <a:cubicBezTo>
                  <a:pt x="693" y="20452"/>
                  <a:pt x="493" y="20401"/>
                  <a:pt x="346" y="20334"/>
                </a:cubicBezTo>
                <a:lnTo>
                  <a:pt x="0" y="20288"/>
                </a:lnTo>
                <a:lnTo>
                  <a:pt x="0" y="62"/>
                </a:lnTo>
                <a:close/>
              </a:path>
            </a:pathLst>
          </a:cu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A827F49-2543-4B47-9154-FBD937A47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30497" y="1264024"/>
            <a:ext cx="4494129" cy="609600"/>
          </a:xfrm>
        </p:spPr>
        <p:txBody>
          <a:bodyPr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FA533A8C-0106-46EA-8AAF-56869AE65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0496" y="1990165"/>
            <a:ext cx="4494130" cy="3774141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/>
            </a:lvl2pPr>
            <a:lvl3pPr marL="452690" indent="0">
              <a:buFontTx/>
              <a:buNone/>
              <a:defRPr/>
            </a:lvl3pPr>
            <a:lvl4pPr marL="679035" indent="0">
              <a:buFontTx/>
              <a:buNone/>
              <a:defRPr/>
            </a:lvl4pPr>
            <a:lvl5pPr marL="90538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3779EDFF-C8A4-4FB0-A09B-09A724AD5C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100" y="6013314"/>
            <a:ext cx="828000" cy="3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88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6EC7B464-B280-4821-B4B2-E85BE9BC2F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19825" y="2169459"/>
            <a:ext cx="8470269" cy="674541"/>
          </a:xfrm>
        </p:spPr>
        <p:txBody>
          <a:bodyPr tIns="46800"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59D1E83-42E7-47EB-A58D-5512AA4EC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9826" y="3056965"/>
            <a:ext cx="8470268" cy="2958353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/>
            </a:lvl2pPr>
            <a:lvl3pPr marL="452690" indent="0">
              <a:buFontTx/>
              <a:buNone/>
              <a:defRPr/>
            </a:lvl3pPr>
            <a:lvl4pPr marL="679035" indent="0">
              <a:buFontTx/>
              <a:buNone/>
              <a:defRPr/>
            </a:lvl4pPr>
            <a:lvl5pPr marL="90538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5102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8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46FCC4F9-91E8-4EDA-9CEB-B0110CC4C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A827F49-2543-4B47-9154-FBD937A47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0686" y="1272988"/>
            <a:ext cx="5584232" cy="645459"/>
          </a:xfrm>
        </p:spPr>
        <p:txBody>
          <a:bodyPr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FA533A8C-0106-46EA-8AAF-56869AE65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0686" y="1990165"/>
            <a:ext cx="5584232" cy="4177554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/>
            </a:lvl2pPr>
            <a:lvl3pPr marL="452690" indent="0">
              <a:buFontTx/>
              <a:buNone/>
              <a:defRPr/>
            </a:lvl3pPr>
            <a:lvl4pPr marL="679035" indent="0">
              <a:buFontTx/>
              <a:buNone/>
              <a:defRPr/>
            </a:lvl4pPr>
            <a:lvl5pPr marL="90538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4920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75F5711D-346C-4581-8A5A-541BDA989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0D5F5DBE-19F4-4E1B-BB7A-841203137F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1974" y="0"/>
            <a:ext cx="4700026" cy="53433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2"/>
              <a:gd name="connsiteX1" fmla="*/ 10000 w 10000"/>
              <a:gd name="connsiteY1" fmla="*/ 0 h 10002"/>
              <a:gd name="connsiteX2" fmla="*/ 10000 w 10000"/>
              <a:gd name="connsiteY2" fmla="*/ 10000 h 10002"/>
              <a:gd name="connsiteX3" fmla="*/ 8398 w 10000"/>
              <a:gd name="connsiteY3" fmla="*/ 10002 h 10002"/>
              <a:gd name="connsiteX4" fmla="*/ 0 w 10000"/>
              <a:gd name="connsiteY4" fmla="*/ 10000 h 10002"/>
              <a:gd name="connsiteX5" fmla="*/ 0 w 10000"/>
              <a:gd name="connsiteY5" fmla="*/ 0 h 10002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8445 w 10000"/>
              <a:gd name="connsiteY3" fmla="*/ 9268 h 10000"/>
              <a:gd name="connsiteX4" fmla="*/ 0 w 10000"/>
              <a:gd name="connsiteY4" fmla="*/ 10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8945 w 10000"/>
              <a:gd name="connsiteY3" fmla="*/ 9597 h 10000"/>
              <a:gd name="connsiteX4" fmla="*/ 8445 w 10000"/>
              <a:gd name="connsiteY4" fmla="*/ 9268 h 10000"/>
              <a:gd name="connsiteX5" fmla="*/ 0 w 10000"/>
              <a:gd name="connsiteY5" fmla="*/ 10000 h 10000"/>
              <a:gd name="connsiteX6" fmla="*/ 0 w 10000"/>
              <a:gd name="connsiteY6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8945 w 10008"/>
              <a:gd name="connsiteY3" fmla="*/ 9597 h 10000"/>
              <a:gd name="connsiteX4" fmla="*/ 8445 w 10008"/>
              <a:gd name="connsiteY4" fmla="*/ 9268 h 10000"/>
              <a:gd name="connsiteX5" fmla="*/ 0 w 10008"/>
              <a:gd name="connsiteY5" fmla="*/ 10000 h 10000"/>
              <a:gd name="connsiteX6" fmla="*/ 0 w 10008"/>
              <a:gd name="connsiteY6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8945 w 10008"/>
              <a:gd name="connsiteY3" fmla="*/ 9597 h 10000"/>
              <a:gd name="connsiteX4" fmla="*/ 8445 w 10008"/>
              <a:gd name="connsiteY4" fmla="*/ 9268 h 10000"/>
              <a:gd name="connsiteX5" fmla="*/ 0 w 10008"/>
              <a:gd name="connsiteY5" fmla="*/ 10000 h 10000"/>
              <a:gd name="connsiteX6" fmla="*/ 0 w 10008"/>
              <a:gd name="connsiteY6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0 w 10008"/>
              <a:gd name="connsiteY5" fmla="*/ 10000 h 10000"/>
              <a:gd name="connsiteX6" fmla="*/ 0 w 10008"/>
              <a:gd name="connsiteY6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6984 w 10008"/>
              <a:gd name="connsiteY5" fmla="*/ 9385 h 10000"/>
              <a:gd name="connsiteX6" fmla="*/ 0 w 10008"/>
              <a:gd name="connsiteY6" fmla="*/ 10000 h 10000"/>
              <a:gd name="connsiteX7" fmla="*/ 0 w 10008"/>
              <a:gd name="connsiteY7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0 w 10008"/>
              <a:gd name="connsiteY6" fmla="*/ 10000 h 10000"/>
              <a:gd name="connsiteX7" fmla="*/ 0 w 10008"/>
              <a:gd name="connsiteY7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21 w 10008"/>
              <a:gd name="connsiteY6" fmla="*/ 9927 h 10000"/>
              <a:gd name="connsiteX7" fmla="*/ 0 w 10008"/>
              <a:gd name="connsiteY7" fmla="*/ 10000 h 10000"/>
              <a:gd name="connsiteX8" fmla="*/ 0 w 10008"/>
              <a:gd name="connsiteY8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0 w 10008"/>
              <a:gd name="connsiteY7" fmla="*/ 10000 h 10000"/>
              <a:gd name="connsiteX8" fmla="*/ 0 w 10008"/>
              <a:gd name="connsiteY8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0 w 10008"/>
              <a:gd name="connsiteY8" fmla="*/ 10000 h 10000"/>
              <a:gd name="connsiteX9" fmla="*/ 0 w 10008"/>
              <a:gd name="connsiteY9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0 w 10008"/>
              <a:gd name="connsiteY8" fmla="*/ 10000 h 10000"/>
              <a:gd name="connsiteX9" fmla="*/ 0 w 10008"/>
              <a:gd name="connsiteY9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3226 w 10008"/>
              <a:gd name="connsiteY8" fmla="*/ 9858 h 10000"/>
              <a:gd name="connsiteX9" fmla="*/ 0 w 10008"/>
              <a:gd name="connsiteY9" fmla="*/ 10000 h 10000"/>
              <a:gd name="connsiteX10" fmla="*/ 0 w 10008"/>
              <a:gd name="connsiteY10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3226 w 10008"/>
              <a:gd name="connsiteY8" fmla="*/ 9858 h 10000"/>
              <a:gd name="connsiteX9" fmla="*/ 0 w 10008"/>
              <a:gd name="connsiteY9" fmla="*/ 10000 h 10000"/>
              <a:gd name="connsiteX10" fmla="*/ 0 w 10008"/>
              <a:gd name="connsiteY10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3226 w 10008"/>
              <a:gd name="connsiteY8" fmla="*/ 9858 h 10000"/>
              <a:gd name="connsiteX9" fmla="*/ 2241 w 10008"/>
              <a:gd name="connsiteY9" fmla="*/ 9899 h 10000"/>
              <a:gd name="connsiteX10" fmla="*/ 0 w 10008"/>
              <a:gd name="connsiteY10" fmla="*/ 10000 h 10000"/>
              <a:gd name="connsiteX11" fmla="*/ 0 w 10008"/>
              <a:gd name="connsiteY11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3226 w 10008"/>
              <a:gd name="connsiteY8" fmla="*/ 9858 h 10000"/>
              <a:gd name="connsiteX9" fmla="*/ 2436 w 10008"/>
              <a:gd name="connsiteY9" fmla="*/ 9227 h 10000"/>
              <a:gd name="connsiteX10" fmla="*/ 0 w 10008"/>
              <a:gd name="connsiteY10" fmla="*/ 10000 h 10000"/>
              <a:gd name="connsiteX11" fmla="*/ 0 w 10008"/>
              <a:gd name="connsiteY11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3226 w 10008"/>
              <a:gd name="connsiteY8" fmla="*/ 9858 h 10000"/>
              <a:gd name="connsiteX9" fmla="*/ 2436 w 10008"/>
              <a:gd name="connsiteY9" fmla="*/ 9227 h 10000"/>
              <a:gd name="connsiteX10" fmla="*/ 1062 w 10008"/>
              <a:gd name="connsiteY10" fmla="*/ 8918 h 10000"/>
              <a:gd name="connsiteX11" fmla="*/ 0 w 10008"/>
              <a:gd name="connsiteY11" fmla="*/ 10000 h 10000"/>
              <a:gd name="connsiteX12" fmla="*/ 0 w 10008"/>
              <a:gd name="connsiteY12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3226 w 10008"/>
              <a:gd name="connsiteY8" fmla="*/ 9858 h 10000"/>
              <a:gd name="connsiteX9" fmla="*/ 2436 w 10008"/>
              <a:gd name="connsiteY9" fmla="*/ 9227 h 10000"/>
              <a:gd name="connsiteX10" fmla="*/ 1062 w 10008"/>
              <a:gd name="connsiteY10" fmla="*/ 8918 h 10000"/>
              <a:gd name="connsiteX11" fmla="*/ 0 w 10008"/>
              <a:gd name="connsiteY11" fmla="*/ 10000 h 10000"/>
              <a:gd name="connsiteX12" fmla="*/ 0 w 10008"/>
              <a:gd name="connsiteY12" fmla="*/ 0 h 10000"/>
              <a:gd name="connsiteX0" fmla="*/ 0 w 10008"/>
              <a:gd name="connsiteY0" fmla="*/ 0 h 10000"/>
              <a:gd name="connsiteX1" fmla="*/ 10000 w 10008"/>
              <a:gd name="connsiteY1" fmla="*/ 0 h 10000"/>
              <a:gd name="connsiteX2" fmla="*/ 10008 w 10008"/>
              <a:gd name="connsiteY2" fmla="*/ 9904 h 10000"/>
              <a:gd name="connsiteX3" fmla="*/ 9125 w 10008"/>
              <a:gd name="connsiteY3" fmla="*/ 9720 h 10000"/>
              <a:gd name="connsiteX4" fmla="*/ 8445 w 10008"/>
              <a:gd name="connsiteY4" fmla="*/ 9268 h 10000"/>
              <a:gd name="connsiteX5" fmla="*/ 7117 w 10008"/>
              <a:gd name="connsiteY5" fmla="*/ 9934 h 10000"/>
              <a:gd name="connsiteX6" fmla="*/ 5937 w 10008"/>
              <a:gd name="connsiteY6" fmla="*/ 9467 h 10000"/>
              <a:gd name="connsiteX7" fmla="*/ 4468 w 10008"/>
              <a:gd name="connsiteY7" fmla="*/ 9529 h 10000"/>
              <a:gd name="connsiteX8" fmla="*/ 3226 w 10008"/>
              <a:gd name="connsiteY8" fmla="*/ 9858 h 10000"/>
              <a:gd name="connsiteX9" fmla="*/ 2436 w 10008"/>
              <a:gd name="connsiteY9" fmla="*/ 9227 h 10000"/>
              <a:gd name="connsiteX10" fmla="*/ 1062 w 10008"/>
              <a:gd name="connsiteY10" fmla="*/ 8891 h 10000"/>
              <a:gd name="connsiteX11" fmla="*/ 0 w 10008"/>
              <a:gd name="connsiteY11" fmla="*/ 10000 h 10000"/>
              <a:gd name="connsiteX12" fmla="*/ 0 w 10008"/>
              <a:gd name="connsiteY12" fmla="*/ 0 h 10000"/>
              <a:gd name="connsiteX0" fmla="*/ 0 w 10008"/>
              <a:gd name="connsiteY0" fmla="*/ 0 h 9934"/>
              <a:gd name="connsiteX1" fmla="*/ 10000 w 10008"/>
              <a:gd name="connsiteY1" fmla="*/ 0 h 9934"/>
              <a:gd name="connsiteX2" fmla="*/ 10008 w 10008"/>
              <a:gd name="connsiteY2" fmla="*/ 9904 h 9934"/>
              <a:gd name="connsiteX3" fmla="*/ 9125 w 10008"/>
              <a:gd name="connsiteY3" fmla="*/ 9720 h 9934"/>
              <a:gd name="connsiteX4" fmla="*/ 8445 w 10008"/>
              <a:gd name="connsiteY4" fmla="*/ 9268 h 9934"/>
              <a:gd name="connsiteX5" fmla="*/ 7117 w 10008"/>
              <a:gd name="connsiteY5" fmla="*/ 9934 h 9934"/>
              <a:gd name="connsiteX6" fmla="*/ 5937 w 10008"/>
              <a:gd name="connsiteY6" fmla="*/ 9467 h 9934"/>
              <a:gd name="connsiteX7" fmla="*/ 4468 w 10008"/>
              <a:gd name="connsiteY7" fmla="*/ 9529 h 9934"/>
              <a:gd name="connsiteX8" fmla="*/ 3226 w 10008"/>
              <a:gd name="connsiteY8" fmla="*/ 9858 h 9934"/>
              <a:gd name="connsiteX9" fmla="*/ 2436 w 10008"/>
              <a:gd name="connsiteY9" fmla="*/ 9227 h 9934"/>
              <a:gd name="connsiteX10" fmla="*/ 1062 w 10008"/>
              <a:gd name="connsiteY10" fmla="*/ 8891 h 9934"/>
              <a:gd name="connsiteX11" fmla="*/ 0 w 10008"/>
              <a:gd name="connsiteY11" fmla="*/ 9431 h 9934"/>
              <a:gd name="connsiteX12" fmla="*/ 0 w 10008"/>
              <a:gd name="connsiteY12" fmla="*/ 0 h 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8" h="9934">
                <a:moveTo>
                  <a:pt x="0" y="0"/>
                </a:moveTo>
                <a:lnTo>
                  <a:pt x="10000" y="0"/>
                </a:lnTo>
                <a:cubicBezTo>
                  <a:pt x="10003" y="3301"/>
                  <a:pt x="10005" y="6603"/>
                  <a:pt x="10008" y="9904"/>
                </a:cubicBezTo>
                <a:lnTo>
                  <a:pt x="9125" y="9720"/>
                </a:lnTo>
                <a:lnTo>
                  <a:pt x="8445" y="9268"/>
                </a:lnTo>
                <a:lnTo>
                  <a:pt x="7117" y="9934"/>
                </a:lnTo>
                <a:lnTo>
                  <a:pt x="5937" y="9467"/>
                </a:lnTo>
                <a:lnTo>
                  <a:pt x="4468" y="9529"/>
                </a:lnTo>
                <a:lnTo>
                  <a:pt x="3226" y="9858"/>
                </a:lnTo>
                <a:lnTo>
                  <a:pt x="2436" y="9227"/>
                </a:lnTo>
                <a:lnTo>
                  <a:pt x="1062" y="8891"/>
                </a:lnTo>
                <a:lnTo>
                  <a:pt x="0" y="943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827F49-2543-4B47-9154-FBD937A47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0686" y="1272988"/>
            <a:ext cx="5584232" cy="645459"/>
          </a:xfrm>
        </p:spPr>
        <p:txBody>
          <a:bodyPr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FA533A8C-0106-46EA-8AAF-56869AE65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0686" y="1990165"/>
            <a:ext cx="5584232" cy="4177554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/>
            </a:lvl2pPr>
            <a:lvl3pPr marL="452690" indent="0">
              <a:buFontTx/>
              <a:buNone/>
              <a:defRPr/>
            </a:lvl3pPr>
            <a:lvl4pPr marL="679035" indent="0">
              <a:buFontTx/>
              <a:buNone/>
              <a:defRPr/>
            </a:lvl4pPr>
            <a:lvl5pPr marL="90538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5084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BD39366-702A-48EF-A190-A33B83C9D618}"/>
              </a:ext>
            </a:extLst>
          </p:cNvPr>
          <p:cNvSpPr/>
          <p:nvPr userDrawn="1"/>
        </p:nvSpPr>
        <p:spPr>
          <a:xfrm>
            <a:off x="7479659" y="0"/>
            <a:ext cx="4712341" cy="687311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>
              <a:latin typeface="K2D" panose="00000500000000000000" pitchFamily="2" charset="-34"/>
              <a:cs typeface="K2D" panose="00000500000000000000" pitchFamily="2" charset="-34"/>
            </a:endParaRPr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33E3ADCA-C1FB-45D9-8D75-F1272071600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48918" y="2496555"/>
            <a:ext cx="3526721" cy="3014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Rediger typografien i masterens</a:t>
            </a:r>
          </a:p>
          <a:p>
            <a:pPr lvl="1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Andet niveau</a:t>
            </a:r>
          </a:p>
          <a:p>
            <a:pPr lvl="2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Tredje niveau</a:t>
            </a:r>
          </a:p>
          <a:p>
            <a:pPr lvl="3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Fjerde niveau</a:t>
            </a:r>
          </a:p>
          <a:p>
            <a:pPr lvl="4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Femte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F3D64B16-C036-42AA-9D4D-780CD4E322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639" y="6025976"/>
            <a:ext cx="828000" cy="332101"/>
          </a:xfrm>
          <a:prstGeom prst="rect">
            <a:avLst/>
          </a:prstGeom>
        </p:spPr>
      </p:pic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E0C2687-EC0B-4310-9BF8-235999D6F7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48919" y="1948800"/>
            <a:ext cx="3034792" cy="3867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latin typeface="K2D" panose="00000500000000000000" pitchFamily="2" charset="-34"/>
                <a:cs typeface="K2D" panose="00000500000000000000" pitchFamily="2" charset="-34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a-DK" dirty="0"/>
              <a:t>Skriv undertitel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A827F49-2543-4B47-9154-FBD937A47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0686" y="1272988"/>
            <a:ext cx="5584232" cy="645459"/>
          </a:xfrm>
        </p:spPr>
        <p:txBody>
          <a:bodyPr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FA533A8C-0106-46EA-8AAF-56869AE65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0686" y="1990165"/>
            <a:ext cx="5584232" cy="4177554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/>
            </a:lvl2pPr>
            <a:lvl3pPr marL="452690" indent="0">
              <a:buFontTx/>
              <a:buNone/>
              <a:defRPr/>
            </a:lvl3pPr>
            <a:lvl4pPr marL="679035" indent="0">
              <a:buFontTx/>
              <a:buNone/>
              <a:defRPr/>
            </a:lvl4pPr>
            <a:lvl5pPr marL="90538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506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sobjek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5457" y="1013074"/>
            <a:ext cx="3921059" cy="612995"/>
          </a:xfrm>
        </p:spPr>
        <p:txBody>
          <a:bodyPr tIns="46800"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59D1E83-42E7-47EB-A58D-5512AA4EC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458" y="1801906"/>
            <a:ext cx="3921060" cy="3531384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 sz="2000"/>
            </a:lvl2pPr>
            <a:lvl3pPr marL="452690" indent="0">
              <a:buFontTx/>
              <a:buNone/>
              <a:defRPr sz="2000"/>
            </a:lvl3pPr>
            <a:lvl4pPr marL="679035" indent="0">
              <a:buFontTx/>
              <a:buNone/>
              <a:defRPr sz="2000"/>
            </a:lvl4pPr>
            <a:lvl5pPr marL="905380" indent="0">
              <a:buFontTx/>
              <a:buNone/>
              <a:defRPr sz="2000"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A92C460-7A43-471E-AAC8-A400981F7F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032374" y="1013075"/>
            <a:ext cx="6643265" cy="43022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Vælg tabel, graf eller </a:t>
            </a:r>
            <a:r>
              <a:rPr lang="da-DK" dirty="0" err="1"/>
              <a:t>SmartArt</a:t>
            </a:r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E16421F2-BDA5-483C-898D-FF381557C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100" y="6013314"/>
            <a:ext cx="828000" cy="332101"/>
          </a:xfrm>
          <a:prstGeom prst="rect">
            <a:avLst/>
          </a:prstGeom>
        </p:spPr>
      </p:pic>
      <p:sp>
        <p:nvSpPr>
          <p:cNvPr id="12" name="Pladsholder til dato 3">
            <a:extLst>
              <a:ext uri="{FF2B5EF4-FFF2-40B4-BE49-F238E27FC236}">
                <a16:creationId xmlns:a16="http://schemas.microsoft.com/office/drawing/2014/main" id="{35DEC766-54FF-4F45-B679-8F4EB75B5D3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494737" y="6120000"/>
            <a:ext cx="977055" cy="234000"/>
          </a:xfrm>
          <a:prstGeom prst="rect">
            <a:avLst/>
          </a:prstGeom>
        </p:spPr>
        <p:txBody>
          <a:bodyPr bIns="36000"/>
          <a:lstStyle>
            <a:lvl1pPr>
              <a:defRPr sz="900"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B216C2EF-E585-4ED7-9E77-E976A021B641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17" name="Pladsholder til slidenummer 5">
            <a:extLst>
              <a:ext uri="{FF2B5EF4-FFF2-40B4-BE49-F238E27FC236}">
                <a16:creationId xmlns:a16="http://schemas.microsoft.com/office/drawing/2014/main" id="{C224DF0C-BFAB-4215-AFF8-8544EA3CF7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897841" y="6120000"/>
            <a:ext cx="499535" cy="234000"/>
          </a:xfrm>
          <a:prstGeom prst="rect">
            <a:avLst/>
          </a:prstGeom>
        </p:spPr>
        <p:txBody>
          <a:bodyPr bIns="36000"/>
          <a:lstStyle>
            <a:lvl1pPr>
              <a:defRPr sz="900"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5FDD390A-B811-4F12-A675-62A50B9C422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Pladsholder til tekst 9">
            <a:extLst>
              <a:ext uri="{FF2B5EF4-FFF2-40B4-BE49-F238E27FC236}">
                <a16:creationId xmlns:a16="http://schemas.microsoft.com/office/drawing/2014/main" id="{84ADC745-324C-4A30-991E-E0750C0ADE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1200" y="6120000"/>
            <a:ext cx="3122612" cy="252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755134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gsid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F8BCB97-90D0-4D5A-BFFB-59B1541AF6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4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gsid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01F66CE-7753-4482-9363-7943C51E5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6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3">
            <a:extLst>
              <a:ext uri="{FF2B5EF4-FFF2-40B4-BE49-F238E27FC236}">
                <a16:creationId xmlns:a16="http://schemas.microsoft.com/office/drawing/2014/main" id="{16CF5A18-12D8-471B-9397-B5EE9EB7B1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94737" y="6120000"/>
            <a:ext cx="977055" cy="234000"/>
          </a:xfrm>
          <a:prstGeom prst="rect">
            <a:avLst/>
          </a:prstGeom>
        </p:spPr>
        <p:txBody>
          <a:bodyPr bIns="36000"/>
          <a:lstStyle>
            <a:lvl1pPr>
              <a:defRPr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B216C2EF-E585-4ED7-9E77-E976A021B641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711001-E7B1-4D7F-8153-D897BC2BF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7841" y="6120000"/>
            <a:ext cx="499535" cy="234000"/>
          </a:xfrm>
          <a:prstGeom prst="rect">
            <a:avLst/>
          </a:prstGeom>
        </p:spPr>
        <p:txBody>
          <a:bodyPr bIns="36000"/>
          <a:lstStyle>
            <a:lvl1pPr>
              <a:defRPr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5FDD390A-B811-4F12-A675-62A50B9C422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tekst 9">
            <a:extLst>
              <a:ext uri="{FF2B5EF4-FFF2-40B4-BE49-F238E27FC236}">
                <a16:creationId xmlns:a16="http://schemas.microsoft.com/office/drawing/2014/main" id="{E872564E-AE81-4082-B4E9-5EFEA1FC93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3122612" cy="252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1574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3">
            <a:extLst>
              <a:ext uri="{FF2B5EF4-FFF2-40B4-BE49-F238E27FC236}">
                <a16:creationId xmlns:a16="http://schemas.microsoft.com/office/drawing/2014/main" id="{76CE74D4-C9CA-4A91-BBCB-D021F353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94737" y="6120000"/>
            <a:ext cx="977055" cy="234000"/>
          </a:xfrm>
          <a:prstGeom prst="rect">
            <a:avLst/>
          </a:prstGeom>
        </p:spPr>
        <p:txBody>
          <a:bodyPr bIns="36000"/>
          <a:lstStyle>
            <a:lvl1pPr>
              <a:defRPr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B216C2EF-E585-4ED7-9E77-E976A021B641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4C1E8B0-4B8A-419A-B084-DEC45701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7841" y="6120000"/>
            <a:ext cx="499535" cy="234000"/>
          </a:xfrm>
          <a:prstGeom prst="rect">
            <a:avLst/>
          </a:prstGeom>
        </p:spPr>
        <p:txBody>
          <a:bodyPr bIns="36000"/>
          <a:lstStyle>
            <a:lvl1pPr>
              <a:defRPr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5FDD390A-B811-4F12-A675-62A50B9C422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tekst 9">
            <a:extLst>
              <a:ext uri="{FF2B5EF4-FFF2-40B4-BE49-F238E27FC236}">
                <a16:creationId xmlns:a16="http://schemas.microsoft.com/office/drawing/2014/main" id="{685616C3-81F0-4236-B8FD-CCA45C5C12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3122612" cy="252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6210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F5BE288D-D5D1-457A-951A-4460B8BB5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02" y="6013247"/>
            <a:ext cx="828000" cy="331200"/>
          </a:xfrm>
          <a:prstGeom prst="rect">
            <a:avLst/>
          </a:prstGeom>
        </p:spPr>
      </p:pic>
      <p:sp>
        <p:nvSpPr>
          <p:cNvPr id="9" name="Pladsholder til dato 3">
            <a:extLst>
              <a:ext uri="{FF2B5EF4-FFF2-40B4-BE49-F238E27FC236}">
                <a16:creationId xmlns:a16="http://schemas.microsoft.com/office/drawing/2014/main" id="{C9D9C152-7EA7-408A-8DC3-DA457F6C1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94737" y="6120000"/>
            <a:ext cx="977055" cy="234000"/>
          </a:xfrm>
          <a:prstGeom prst="rect">
            <a:avLst/>
          </a:prstGeom>
        </p:spPr>
        <p:txBody>
          <a:bodyPr bIns="36000"/>
          <a:lstStyle>
            <a:lvl1pPr>
              <a:defRPr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B216C2EF-E585-4ED7-9E77-E976A021B641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A0D113D1-F7EE-43CA-8E2D-83786D59A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7841" y="6120000"/>
            <a:ext cx="499535" cy="234000"/>
          </a:xfrm>
          <a:prstGeom prst="rect">
            <a:avLst/>
          </a:prstGeom>
        </p:spPr>
        <p:txBody>
          <a:bodyPr bIns="36000"/>
          <a:lstStyle>
            <a:lvl1pPr>
              <a:defRPr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5FDD390A-B811-4F12-A675-62A50B9C422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F76CC09D-2E8A-4160-9B0E-AEDC417FB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3122612" cy="252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1873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8A44A-05AE-4565-B6C8-E163B031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EB0726E-BAE7-4AD0-A97F-D0200293B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993AD73-6078-4EE1-9A95-C8C67687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82300" y="6095002"/>
            <a:ext cx="977055" cy="252000"/>
          </a:xfrm>
          <a:prstGeom prst="rect">
            <a:avLst/>
          </a:prstGeom>
        </p:spPr>
        <p:txBody>
          <a:bodyPr/>
          <a:lstStyle/>
          <a:p>
            <a:fld id="{B216C2EF-E585-4ED7-9E77-E976A021B641}" type="datetimeFigureOut">
              <a:rPr lang="da-DK" smtClean="0"/>
              <a:t>13-10-2022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77ED90C-94A0-4FBF-B2F5-453B2E664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093415"/>
            <a:ext cx="4114800" cy="25200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87AB0E-1BE6-44B0-8EF0-0FE3420E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5404" y="6093415"/>
            <a:ext cx="499535" cy="252000"/>
          </a:xfrm>
          <a:prstGeom prst="rect">
            <a:avLst/>
          </a:prstGeom>
        </p:spPr>
        <p:txBody>
          <a:bodyPr/>
          <a:lstStyle/>
          <a:p>
            <a:fld id="{5FDD390A-B811-4F12-A675-62A50B9C42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7911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42D0F3E-41BA-4EEC-BAD5-20408E720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7" y="365134"/>
            <a:ext cx="2628900" cy="5811839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1356364-0730-46B1-9AFD-61F566D1F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7" y="365134"/>
            <a:ext cx="7734300" cy="5811839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6C2217B-5B5A-4312-B8B1-2B1579EE2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82300" y="6095002"/>
            <a:ext cx="977055" cy="252000"/>
          </a:xfrm>
          <a:prstGeom prst="rect">
            <a:avLst/>
          </a:prstGeom>
        </p:spPr>
        <p:txBody>
          <a:bodyPr/>
          <a:lstStyle/>
          <a:p>
            <a:fld id="{B216C2EF-E585-4ED7-9E77-E976A021B641}" type="datetimeFigureOut">
              <a:rPr lang="da-DK" smtClean="0"/>
              <a:t>13-10-2022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12FEAB-DB70-4559-A134-3300971F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093415"/>
            <a:ext cx="4114800" cy="2520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C4BD43-6A9F-4EF9-8546-F3905B61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5404" y="6093415"/>
            <a:ext cx="499535" cy="252000"/>
          </a:xfrm>
          <a:prstGeom prst="rect">
            <a:avLst/>
          </a:prstGeom>
        </p:spPr>
        <p:txBody>
          <a:bodyPr/>
          <a:lstStyle/>
          <a:p>
            <a:fld id="{5FDD390A-B811-4F12-A675-62A50B9C42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419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sobjek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A92C460-7A43-471E-AAC8-A400981F7F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032374" y="1013075"/>
            <a:ext cx="6643265" cy="43022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Vælg tabel, graf eller </a:t>
            </a:r>
            <a:r>
              <a:rPr lang="da-DK" dirty="0" err="1"/>
              <a:t>SmartArt</a:t>
            </a:r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3697B08D-C195-4182-ADD8-35B157FFD0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100" y="6013314"/>
            <a:ext cx="828000" cy="332101"/>
          </a:xfrm>
          <a:prstGeom prst="rect">
            <a:avLst/>
          </a:prstGeom>
        </p:spPr>
      </p:pic>
      <p:sp>
        <p:nvSpPr>
          <p:cNvPr id="12" name="Pladsholder til dato 3">
            <a:extLst>
              <a:ext uri="{FF2B5EF4-FFF2-40B4-BE49-F238E27FC236}">
                <a16:creationId xmlns:a16="http://schemas.microsoft.com/office/drawing/2014/main" id="{CF3D9FFA-54EC-454E-83E9-F3A6516FB1F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494737" y="6120000"/>
            <a:ext cx="977055" cy="234000"/>
          </a:xfrm>
          <a:prstGeom prst="rect">
            <a:avLst/>
          </a:prstGeom>
        </p:spPr>
        <p:txBody>
          <a:bodyPr bIns="36000"/>
          <a:lstStyle>
            <a:lvl1pPr>
              <a:defRPr sz="900"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B216C2EF-E585-4ED7-9E77-E976A021B641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14" name="Pladsholder til slidenummer 5">
            <a:extLst>
              <a:ext uri="{FF2B5EF4-FFF2-40B4-BE49-F238E27FC236}">
                <a16:creationId xmlns:a16="http://schemas.microsoft.com/office/drawing/2014/main" id="{06CC199D-8974-49B7-8951-7D51DFA8C3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897841" y="6120000"/>
            <a:ext cx="499535" cy="234000"/>
          </a:xfrm>
          <a:prstGeom prst="rect">
            <a:avLst/>
          </a:prstGeom>
        </p:spPr>
        <p:txBody>
          <a:bodyPr bIns="36000"/>
          <a:lstStyle>
            <a:lvl1pPr>
              <a:defRPr sz="900"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5FDD390A-B811-4F12-A675-62A50B9C422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Pladsholder til tekst 9">
            <a:extLst>
              <a:ext uri="{FF2B5EF4-FFF2-40B4-BE49-F238E27FC236}">
                <a16:creationId xmlns:a16="http://schemas.microsoft.com/office/drawing/2014/main" id="{E7DD1CC2-B7B2-4F08-9A5B-65A9A09EA8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1200" y="6120000"/>
            <a:ext cx="3122612" cy="252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5457" y="978070"/>
            <a:ext cx="3921059" cy="648000"/>
          </a:xfrm>
        </p:spPr>
        <p:txBody>
          <a:bodyPr tIns="46800"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16" name="Pladsholder til tekst 4">
            <a:extLst>
              <a:ext uri="{FF2B5EF4-FFF2-40B4-BE49-F238E27FC236}">
                <a16:creationId xmlns:a16="http://schemas.microsoft.com/office/drawing/2014/main" id="{059D1E83-42E7-47EB-A58D-5512AA4EC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458" y="1801907"/>
            <a:ext cx="3921060" cy="3531384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 sz="2000"/>
            </a:lvl2pPr>
            <a:lvl3pPr marL="452690" indent="0">
              <a:buFontTx/>
              <a:buNone/>
              <a:defRPr sz="2000"/>
            </a:lvl3pPr>
            <a:lvl4pPr marL="679035" indent="0">
              <a:buFontTx/>
              <a:buNone/>
              <a:defRPr sz="2000"/>
            </a:lvl4pPr>
            <a:lvl5pPr marL="905380" indent="0">
              <a:buFontTx/>
              <a:buNone/>
              <a:defRPr sz="2000"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685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sobjek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A92C460-7A43-471E-AAC8-A400981F7F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032374" y="1013075"/>
            <a:ext cx="6643265" cy="4302286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/>
              <a:t>Vælg tabel, graf eller </a:t>
            </a:r>
            <a:r>
              <a:rPr lang="da-DK" dirty="0" err="1"/>
              <a:t>SmartArt</a:t>
            </a:r>
            <a:endParaRPr lang="da-DK" dirty="0"/>
          </a:p>
        </p:txBody>
      </p:sp>
      <p:pic>
        <p:nvPicPr>
          <p:cNvPr id="10" name="Billede 9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3045FD3D-780E-474F-8E8E-387081FED8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02" y="6013247"/>
            <a:ext cx="828000" cy="331200"/>
          </a:xfrm>
          <a:prstGeom prst="rect">
            <a:avLst/>
          </a:prstGeom>
        </p:spPr>
      </p:pic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47E05242-2034-4AE4-B76F-D660103A1DA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494737" y="6120000"/>
            <a:ext cx="977055" cy="234000"/>
          </a:xfrm>
          <a:prstGeom prst="rect">
            <a:avLst/>
          </a:prstGeom>
        </p:spPr>
        <p:txBody>
          <a:bodyPr bIns="36000"/>
          <a:lstStyle>
            <a:lvl1pPr>
              <a:defRPr sz="90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B216C2EF-E585-4ED7-9E77-E976A021B641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16" name="Pladsholder til slidenummer 5">
            <a:extLst>
              <a:ext uri="{FF2B5EF4-FFF2-40B4-BE49-F238E27FC236}">
                <a16:creationId xmlns:a16="http://schemas.microsoft.com/office/drawing/2014/main" id="{EB652A01-7A84-47AB-851E-377433C3B43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897841" y="6120000"/>
            <a:ext cx="499535" cy="234000"/>
          </a:xfrm>
          <a:prstGeom prst="rect">
            <a:avLst/>
          </a:prstGeom>
        </p:spPr>
        <p:txBody>
          <a:bodyPr bIns="36000"/>
          <a:lstStyle>
            <a:lvl1pPr>
              <a:defRPr sz="90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5FDD390A-B811-4F12-A675-62A50B9C422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Pladsholder til tekst 9">
            <a:extLst>
              <a:ext uri="{FF2B5EF4-FFF2-40B4-BE49-F238E27FC236}">
                <a16:creationId xmlns:a16="http://schemas.microsoft.com/office/drawing/2014/main" id="{81044CC2-E6E1-4A79-92CE-A6DE822B33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1200" y="6120000"/>
            <a:ext cx="3122612" cy="252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5457" y="978070"/>
            <a:ext cx="3921059" cy="648000"/>
          </a:xfrm>
        </p:spPr>
        <p:txBody>
          <a:bodyPr tIns="46800" anchor="t"/>
          <a:lstStyle>
            <a:lvl1pPr algn="l">
              <a:defRPr sz="4000" b="1">
                <a:solidFill>
                  <a:schemeClr val="accent2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13" name="Pladsholder til tekst 4">
            <a:extLst>
              <a:ext uri="{FF2B5EF4-FFF2-40B4-BE49-F238E27FC236}">
                <a16:creationId xmlns:a16="http://schemas.microsoft.com/office/drawing/2014/main" id="{059D1E83-42E7-47EB-A58D-5512AA4EC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458" y="1801907"/>
            <a:ext cx="3921060" cy="3531384"/>
          </a:xfrm>
        </p:spPr>
        <p:txBody>
          <a:bodyPr tIns="3600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2"/>
                </a:solidFill>
                <a:latin typeface="K2D Medium" panose="00000600000000000000" pitchFamily="2" charset="-34"/>
                <a:cs typeface="K2D Medium" panose="00000600000000000000" pitchFamily="2" charset="-34"/>
              </a:defRPr>
            </a:lvl1pPr>
            <a:lvl2pPr marL="226345" indent="0">
              <a:buFontTx/>
              <a:buNone/>
              <a:defRPr sz="2000">
                <a:solidFill>
                  <a:schemeClr val="accent2"/>
                </a:solidFill>
              </a:defRPr>
            </a:lvl2pPr>
            <a:lvl3pPr marL="452690" indent="0">
              <a:buFontTx/>
              <a:buNone/>
              <a:defRPr sz="2000">
                <a:solidFill>
                  <a:schemeClr val="accent2"/>
                </a:solidFill>
              </a:defRPr>
            </a:lvl3pPr>
            <a:lvl4pPr marL="679035" indent="0">
              <a:buFontTx/>
              <a:buNone/>
              <a:defRPr sz="2000">
                <a:solidFill>
                  <a:schemeClr val="accent2"/>
                </a:solidFill>
              </a:defRPr>
            </a:lvl4pPr>
            <a:lvl5pPr marL="905380" indent="0">
              <a:buFontTx/>
              <a:buNone/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833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nktopstilling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546847"/>
            <a:ext cx="9614100" cy="618565"/>
          </a:xfrm>
        </p:spPr>
        <p:txBody>
          <a:bodyPr tIns="36000"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4B0934C-AF75-4B4E-933E-976996E4E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2000" y="1264024"/>
            <a:ext cx="9614100" cy="4269564"/>
          </a:xfrm>
        </p:spPr>
        <p:txBody>
          <a:bodyPr tIns="46800">
            <a:normAutofit/>
          </a:bodyPr>
          <a:lstStyle>
            <a:lvl1pPr marL="0" indent="0">
              <a:buFontTx/>
              <a:buNone/>
              <a:defRPr sz="2400"/>
            </a:lvl1pPr>
            <a:lvl2pPr marL="226345" indent="0">
              <a:buFontTx/>
              <a:buNone/>
              <a:defRPr sz="2400"/>
            </a:lvl2pPr>
            <a:lvl3pPr marL="452690" indent="0">
              <a:buFontTx/>
              <a:buNone/>
              <a:defRPr sz="2400"/>
            </a:lvl3pPr>
            <a:lvl4pPr marL="679035" indent="0">
              <a:buFontTx/>
              <a:buNone/>
              <a:defRPr sz="2400"/>
            </a:lvl4pPr>
            <a:lvl5pPr marL="905380" indent="0">
              <a:buFontTx/>
              <a:buNone/>
              <a:defRPr sz="2400"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36E812D-9135-45B5-8B8D-D300B7663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100" y="6013314"/>
            <a:ext cx="828000" cy="332101"/>
          </a:xfrm>
          <a:prstGeom prst="rect">
            <a:avLst/>
          </a:prstGeom>
        </p:spPr>
      </p:pic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1CE0B83C-6CF7-48E5-8416-159723B51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94737" y="6120000"/>
            <a:ext cx="977055" cy="234000"/>
          </a:xfrm>
          <a:prstGeom prst="rect">
            <a:avLst/>
          </a:prstGeom>
        </p:spPr>
        <p:txBody>
          <a:bodyPr bIns="36000"/>
          <a:lstStyle>
            <a:lvl1pPr>
              <a:defRPr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B216C2EF-E585-4ED7-9E77-E976A021B641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11" name="Pladsholder til slidenummer 5">
            <a:extLst>
              <a:ext uri="{FF2B5EF4-FFF2-40B4-BE49-F238E27FC236}">
                <a16:creationId xmlns:a16="http://schemas.microsoft.com/office/drawing/2014/main" id="{218EB6B1-3BAE-4A60-98F4-21E0F15A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7841" y="6120000"/>
            <a:ext cx="499535" cy="234000"/>
          </a:xfrm>
          <a:prstGeom prst="rect">
            <a:avLst/>
          </a:prstGeom>
        </p:spPr>
        <p:txBody>
          <a:bodyPr bIns="36000"/>
          <a:lstStyle>
            <a:lvl1pPr>
              <a:defRPr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5FDD390A-B811-4F12-A675-62A50B9C422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4E87056D-8873-4113-84B2-795596C5C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3122612" cy="252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54935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nktopstilling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546848"/>
            <a:ext cx="9606900" cy="582705"/>
          </a:xfrm>
        </p:spPr>
        <p:txBody>
          <a:bodyPr tIns="36000"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4B0934C-AF75-4B4E-933E-976996E4E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2001" y="1210236"/>
            <a:ext cx="9614100" cy="43233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226345" indent="0">
              <a:buFontTx/>
              <a:buNone/>
              <a:defRPr sz="2400"/>
            </a:lvl2pPr>
            <a:lvl3pPr marL="452690" indent="0">
              <a:buFontTx/>
              <a:buNone/>
              <a:defRPr sz="2400"/>
            </a:lvl3pPr>
            <a:lvl4pPr marL="679035" indent="0">
              <a:buFontTx/>
              <a:buNone/>
              <a:defRPr sz="2400"/>
            </a:lvl4pPr>
            <a:lvl5pPr marL="905380" indent="0">
              <a:buFontTx/>
              <a:buNone/>
              <a:defRPr sz="2400"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3BDFA6D-7882-40F4-A389-EC3B43D29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100" y="6013314"/>
            <a:ext cx="828000" cy="332101"/>
          </a:xfrm>
          <a:prstGeom prst="rect">
            <a:avLst/>
          </a:prstGeom>
        </p:spPr>
      </p:pic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8196889C-4929-4C26-A031-7E309637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94737" y="6120000"/>
            <a:ext cx="977055" cy="234000"/>
          </a:xfrm>
          <a:prstGeom prst="rect">
            <a:avLst/>
          </a:prstGeom>
        </p:spPr>
        <p:txBody>
          <a:bodyPr bIns="36000"/>
          <a:lstStyle>
            <a:lvl1pPr>
              <a:defRPr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B216C2EF-E585-4ED7-9E77-E976A021B641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11" name="Pladsholder til slidenummer 5">
            <a:extLst>
              <a:ext uri="{FF2B5EF4-FFF2-40B4-BE49-F238E27FC236}">
                <a16:creationId xmlns:a16="http://schemas.microsoft.com/office/drawing/2014/main" id="{F2DC4E25-B874-4C31-8ED8-1A3FC34E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7841" y="6120000"/>
            <a:ext cx="499535" cy="234000"/>
          </a:xfrm>
          <a:prstGeom prst="rect">
            <a:avLst/>
          </a:prstGeom>
        </p:spPr>
        <p:txBody>
          <a:bodyPr bIns="36000"/>
          <a:lstStyle>
            <a:lvl1pPr>
              <a:defRPr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5FDD390A-B811-4F12-A675-62A50B9C422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tekst 9">
            <a:extLst>
              <a:ext uri="{FF2B5EF4-FFF2-40B4-BE49-F238E27FC236}">
                <a16:creationId xmlns:a16="http://schemas.microsoft.com/office/drawing/2014/main" id="{6735D9A1-9B3A-4681-9EBB-1A5229CE04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3122612" cy="252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8875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nktopstilling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546847"/>
            <a:ext cx="9613802" cy="546847"/>
          </a:xfrm>
        </p:spPr>
        <p:txBody>
          <a:bodyPr tIns="36000" anchor="t"/>
          <a:lstStyle>
            <a:lvl1pPr algn="l">
              <a:defRPr sz="4000" b="1">
                <a:solidFill>
                  <a:schemeClr val="bg2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4B0934C-AF75-4B4E-933E-976996E4E7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2000" y="1264024"/>
            <a:ext cx="9613802" cy="426956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2"/>
                </a:solidFill>
              </a:defRPr>
            </a:lvl1pPr>
            <a:lvl2pPr marL="226345" indent="0">
              <a:buFontTx/>
              <a:buNone/>
              <a:defRPr sz="2400">
                <a:solidFill>
                  <a:schemeClr val="bg2"/>
                </a:solidFill>
              </a:defRPr>
            </a:lvl2pPr>
            <a:lvl3pPr marL="452690" indent="0">
              <a:buFontTx/>
              <a:buNone/>
              <a:defRPr sz="2400">
                <a:solidFill>
                  <a:schemeClr val="bg2"/>
                </a:solidFill>
              </a:defRPr>
            </a:lvl3pPr>
            <a:lvl4pPr marL="679035" indent="0">
              <a:buFontTx/>
              <a:buNone/>
              <a:defRPr sz="2400">
                <a:solidFill>
                  <a:schemeClr val="bg2"/>
                </a:solidFill>
              </a:defRPr>
            </a:lvl4pPr>
            <a:lvl5pPr marL="905380" indent="0">
              <a:buFontTx/>
              <a:buNone/>
              <a:defRPr sz="2400">
                <a:solidFill>
                  <a:schemeClr val="bg2"/>
                </a:solidFill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9" name="Billede 8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B0BE3ED7-5E16-4899-AF16-30392544FD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02" y="6013247"/>
            <a:ext cx="828000" cy="331200"/>
          </a:xfrm>
          <a:prstGeom prst="rect">
            <a:avLst/>
          </a:prstGeom>
        </p:spPr>
      </p:pic>
      <p:sp>
        <p:nvSpPr>
          <p:cNvPr id="11" name="Pladsholder til dato 3">
            <a:extLst>
              <a:ext uri="{FF2B5EF4-FFF2-40B4-BE49-F238E27FC236}">
                <a16:creationId xmlns:a16="http://schemas.microsoft.com/office/drawing/2014/main" id="{CE002DB4-F4FE-4A3B-9D5C-6B86E8BB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94737" y="6120000"/>
            <a:ext cx="977055" cy="234000"/>
          </a:xfrm>
          <a:prstGeom prst="rect">
            <a:avLst/>
          </a:prstGeom>
        </p:spPr>
        <p:txBody>
          <a:bodyPr bIns="36000"/>
          <a:lstStyle>
            <a:lvl1pPr>
              <a:defRPr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B216C2EF-E585-4ED7-9E77-E976A021B641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E10594A7-2187-4D97-A2F4-8AAF8DC2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7841" y="6120000"/>
            <a:ext cx="499535" cy="234000"/>
          </a:xfrm>
          <a:prstGeom prst="rect">
            <a:avLst/>
          </a:prstGeom>
        </p:spPr>
        <p:txBody>
          <a:bodyPr bIns="36000"/>
          <a:lstStyle>
            <a:lvl1pPr>
              <a:defRPr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5FDD390A-B811-4F12-A675-62A50B9C422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tekst 9">
            <a:extLst>
              <a:ext uri="{FF2B5EF4-FFF2-40B4-BE49-F238E27FC236}">
                <a16:creationId xmlns:a16="http://schemas.microsoft.com/office/drawing/2014/main" id="{C9DEC187-92B0-4AC2-B6F0-10D47BB0E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3122612" cy="252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solidFill>
                  <a:schemeClr val="bg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92541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216B3EB0-9F03-40A5-A1E2-BFB919D729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på ikonet for at indsætte et baggrundsbillede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3076" y="2232000"/>
            <a:ext cx="7808492" cy="899327"/>
          </a:xfrm>
        </p:spPr>
        <p:txBody>
          <a:bodyPr anchor="t"/>
          <a:lstStyle>
            <a:lvl1pPr algn="l">
              <a:defRPr sz="6600">
                <a:solidFill>
                  <a:schemeClr val="bg1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1E718B0-B1C3-49DA-80D7-016684D3C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200" y="533990"/>
            <a:ext cx="9144000" cy="396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226346" indent="0" algn="ctr">
              <a:buNone/>
              <a:defRPr sz="991"/>
            </a:lvl2pPr>
            <a:lvl3pPr marL="452691" indent="0" algn="ctr">
              <a:buNone/>
              <a:defRPr sz="892"/>
            </a:lvl3pPr>
            <a:lvl4pPr marL="679038" indent="0" algn="ctr">
              <a:buNone/>
              <a:defRPr sz="792"/>
            </a:lvl4pPr>
            <a:lvl5pPr marL="905381" indent="0" algn="ctr">
              <a:buNone/>
              <a:defRPr sz="792"/>
            </a:lvl5pPr>
            <a:lvl6pPr marL="1131726" indent="0" algn="ctr">
              <a:buNone/>
              <a:defRPr sz="792"/>
            </a:lvl6pPr>
            <a:lvl7pPr marL="1358071" indent="0" algn="ctr">
              <a:buNone/>
              <a:defRPr sz="792"/>
            </a:lvl7pPr>
            <a:lvl8pPr marL="1584415" indent="0" algn="ctr">
              <a:buNone/>
              <a:defRPr sz="792"/>
            </a:lvl8pPr>
            <a:lvl9pPr marL="1810760" indent="0" algn="ctr">
              <a:buNone/>
              <a:defRPr sz="792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2" name="Pladsholder til dato 3">
            <a:extLst>
              <a:ext uri="{FF2B5EF4-FFF2-40B4-BE49-F238E27FC236}">
                <a16:creationId xmlns:a16="http://schemas.microsoft.com/office/drawing/2014/main" id="{D6484974-D4D0-433A-B01A-3456A3CF8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94737" y="6120000"/>
            <a:ext cx="977055" cy="234000"/>
          </a:xfrm>
          <a:prstGeom prst="rect">
            <a:avLst/>
          </a:prstGeom>
        </p:spPr>
        <p:txBody>
          <a:bodyPr bIns="36000"/>
          <a:lstStyle>
            <a:lvl1pPr>
              <a:defRPr sz="90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B216C2EF-E585-4ED7-9E77-E976A021B641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13" name="Pladsholder til slidenummer 5">
            <a:extLst>
              <a:ext uri="{FF2B5EF4-FFF2-40B4-BE49-F238E27FC236}">
                <a16:creationId xmlns:a16="http://schemas.microsoft.com/office/drawing/2014/main" id="{33E36D08-A2FB-4BAF-815D-0DF51FB6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7841" y="6120000"/>
            <a:ext cx="499535" cy="234000"/>
          </a:xfrm>
          <a:prstGeom prst="rect">
            <a:avLst/>
          </a:prstGeom>
        </p:spPr>
        <p:txBody>
          <a:bodyPr bIns="36000"/>
          <a:lstStyle>
            <a:lvl1pPr>
              <a:defRPr sz="90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5FDD390A-B811-4F12-A675-62A50B9C422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tekst 9">
            <a:extLst>
              <a:ext uri="{FF2B5EF4-FFF2-40B4-BE49-F238E27FC236}">
                <a16:creationId xmlns:a16="http://schemas.microsoft.com/office/drawing/2014/main" id="{0F03B564-F818-4EFC-96BB-AEB9160655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3122612" cy="252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16085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Type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110ED372-47B2-4A33-AEFA-182E2072B2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639" y="6025976"/>
            <a:ext cx="828000" cy="332101"/>
          </a:xfrm>
          <a:prstGeom prst="rect">
            <a:avLst/>
          </a:prstGeom>
        </p:spPr>
      </p:pic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5156109B-6456-499C-826A-F40323EF846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156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576853 h 6858000"/>
              <a:gd name="connsiteX5" fmla="*/ 4802244 w 12192000"/>
              <a:gd name="connsiteY5" fmla="*/ 5576853 h 6858000"/>
              <a:gd name="connsiteX6" fmla="*/ 4802244 w 12192000"/>
              <a:gd name="connsiteY6" fmla="*/ 1281146 h 6858000"/>
              <a:gd name="connsiteX7" fmla="*/ 0 w 12192000"/>
              <a:gd name="connsiteY7" fmla="*/ 12811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576853"/>
                </a:lnTo>
                <a:lnTo>
                  <a:pt x="4802244" y="5576853"/>
                </a:lnTo>
                <a:lnTo>
                  <a:pt x="4802244" y="1281146"/>
                </a:lnTo>
                <a:lnTo>
                  <a:pt x="0" y="128114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da-DK" dirty="0"/>
              <a:t>Klik på ikonet for at indsætte et billede – husk Vejle Logo skal være på billede – det på skærmen overskrives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11C5982-26D2-4A3E-8F05-EBC8880D0FB4}"/>
              </a:ext>
            </a:extLst>
          </p:cNvPr>
          <p:cNvSpPr/>
          <p:nvPr userDrawn="1"/>
        </p:nvSpPr>
        <p:spPr>
          <a:xfrm>
            <a:off x="-13157" y="1281147"/>
            <a:ext cx="4854872" cy="42957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434DEA-6EC2-4011-9085-652D301050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8118" y="2988000"/>
            <a:ext cx="4079686" cy="1672863"/>
          </a:xfrm>
        </p:spPr>
        <p:txBody>
          <a:bodyPr tIns="36000" anchor="t"/>
          <a:lstStyle>
            <a:lvl1pPr algn="l">
              <a:defRPr sz="4000" b="1"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da-DK" dirty="0"/>
              <a:t>Skriv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1E718B0-B1C3-49DA-80D7-016684D3C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117" y="2196000"/>
            <a:ext cx="4079686" cy="3960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226346" indent="0" algn="ctr">
              <a:buNone/>
              <a:defRPr sz="991"/>
            </a:lvl2pPr>
            <a:lvl3pPr marL="452691" indent="0" algn="ctr">
              <a:buNone/>
              <a:defRPr sz="892"/>
            </a:lvl3pPr>
            <a:lvl4pPr marL="679038" indent="0" algn="ctr">
              <a:buNone/>
              <a:defRPr sz="792"/>
            </a:lvl4pPr>
            <a:lvl5pPr marL="905381" indent="0" algn="ctr">
              <a:buNone/>
              <a:defRPr sz="792"/>
            </a:lvl5pPr>
            <a:lvl6pPr marL="1131726" indent="0" algn="ctr">
              <a:buNone/>
              <a:defRPr sz="792"/>
            </a:lvl6pPr>
            <a:lvl7pPr marL="1358071" indent="0" algn="ctr">
              <a:buNone/>
              <a:defRPr sz="792"/>
            </a:lvl7pPr>
            <a:lvl8pPr marL="1584415" indent="0" algn="ctr">
              <a:buNone/>
              <a:defRPr sz="792"/>
            </a:lvl8pPr>
            <a:lvl9pPr marL="1810760" indent="0" algn="ctr">
              <a:buNone/>
              <a:defRPr sz="792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1" name="Pladsholder til dato 3">
            <a:extLst>
              <a:ext uri="{FF2B5EF4-FFF2-40B4-BE49-F238E27FC236}">
                <a16:creationId xmlns:a16="http://schemas.microsoft.com/office/drawing/2014/main" id="{9A4FA051-C8EF-42FB-9F31-16961AB42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94737" y="6120000"/>
            <a:ext cx="977055" cy="234000"/>
          </a:xfrm>
          <a:prstGeom prst="rect">
            <a:avLst/>
          </a:prstGeom>
        </p:spPr>
        <p:txBody>
          <a:bodyPr bIns="36000"/>
          <a:lstStyle>
            <a:lvl1pPr>
              <a:defRPr sz="900"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B216C2EF-E585-4ED7-9E77-E976A021B641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1CAA0EBF-9397-418D-A122-F4FA642E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7841" y="6120000"/>
            <a:ext cx="499535" cy="234000"/>
          </a:xfrm>
          <a:prstGeom prst="rect">
            <a:avLst/>
          </a:prstGeom>
        </p:spPr>
        <p:txBody>
          <a:bodyPr bIns="36000"/>
          <a:lstStyle>
            <a:lvl1pPr>
              <a:defRPr sz="900"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5FDD390A-B811-4F12-A675-62A50B9C422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til tekst 9">
            <a:extLst>
              <a:ext uri="{FF2B5EF4-FFF2-40B4-BE49-F238E27FC236}">
                <a16:creationId xmlns:a16="http://schemas.microsoft.com/office/drawing/2014/main" id="{3D1827FE-AA93-45B2-8B48-508F2502D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200" y="6120000"/>
            <a:ext cx="3122612" cy="252000"/>
          </a:xfrm>
        </p:spPr>
        <p:txBody>
          <a:bodyPr bIns="36000">
            <a:noAutofit/>
          </a:bodyPr>
          <a:lstStyle>
            <a:lvl1pPr marL="0" indent="0">
              <a:buNone/>
              <a:defRPr sz="1000" kern="0" spc="160" baseline="0">
                <a:solidFill>
                  <a:schemeClr val="tx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  <a:lvl2pPr marL="226345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2pPr>
            <a:lvl3pPr marL="452690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3pPr>
            <a:lvl4pPr marL="679035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4pPr>
            <a:lvl5pPr marL="905380" indent="0">
              <a:buNone/>
              <a:defRPr sz="1000" kern="0" spc="160" baseline="0">
                <a:solidFill>
                  <a:schemeClr val="bg1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69590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9A68C24-05B8-4F61-B52E-400785F9F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33079"/>
            <a:ext cx="10515600" cy="1073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da-DK" dirty="0"/>
              <a:t>Klik for at redigere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4134223-50C0-4BF1-AF33-00C04232E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490537"/>
            <a:ext cx="10515600" cy="3370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Klik for at redigere teksttypografierne i masteren</a:t>
            </a:r>
          </a:p>
          <a:p>
            <a:pPr lvl="1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Andet niveau</a:t>
            </a:r>
          </a:p>
          <a:p>
            <a:pPr lvl="2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Tredje niveau</a:t>
            </a:r>
          </a:p>
          <a:p>
            <a:pPr lvl="3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Fjerde niveau</a:t>
            </a:r>
          </a:p>
          <a:p>
            <a:pPr lvl="4">
              <a:buSzPct val="100000"/>
              <a:buFont typeface="K2D Medium" panose="00000600000000000000" pitchFamily="2" charset="-34"/>
              <a:buChar char="·"/>
            </a:pPr>
            <a:r>
              <a:rPr lang="da-DK" dirty="0"/>
              <a:t> 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D86CDD-F010-4867-A136-9F4A1C707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82300" y="6095002"/>
            <a:ext cx="977055" cy="2520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>
              <a:defRPr lang="da-DK" sz="900" smtClean="0">
                <a:solidFill>
                  <a:schemeClr val="tx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fld id="{B216C2EF-E585-4ED7-9E77-E976A021B641}" type="datetimeFigureOut">
              <a:rPr lang="da-DK" smtClean="0"/>
              <a:pPr/>
              <a:t>13-10-2022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EE80AD9-1793-4415-99EB-CCDB8E907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200" y="6093415"/>
            <a:ext cx="4727140" cy="252000"/>
          </a:xfrm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>
            <a:lvl1pPr>
              <a:defRPr lang="da-DK" sz="1000" kern="0" spc="160" baseline="0" dirty="0">
                <a:solidFill>
                  <a:schemeClr val="tx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pPr defTabSz="452691">
              <a:lnSpc>
                <a:spcPct val="90000"/>
              </a:lnSpc>
              <a:spcBef>
                <a:spcPts val="496"/>
              </a:spcBef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E6D46F7-9A7F-4B63-BB40-362599FFC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5404" y="6093415"/>
            <a:ext cx="499535" cy="2520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>
              <a:defRPr lang="da-DK" sz="900" smtClean="0">
                <a:solidFill>
                  <a:schemeClr val="tx2"/>
                </a:solidFill>
                <a:latin typeface="K2D Light" panose="00000400000000000000" pitchFamily="2" charset="-34"/>
                <a:cs typeface="K2D Light" panose="00000400000000000000" pitchFamily="2" charset="-34"/>
              </a:defRPr>
            </a:lvl1pPr>
          </a:lstStyle>
          <a:p>
            <a:pPr algn="r"/>
            <a:fld id="{5FDD390A-B811-4F12-A675-62A50B9C4229}" type="slidenum">
              <a:rPr lang="da-DK" smtClean="0"/>
              <a:pPr algn="r"/>
              <a:t>‹nr.›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AA0E860-C464-4BB4-9374-6DF43923027B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100" y="6013314"/>
            <a:ext cx="828000" cy="3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5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8" r:id="rId4"/>
    <p:sldLayoutId id="2147483676" r:id="rId5"/>
    <p:sldLayoutId id="2147483682" r:id="rId6"/>
    <p:sldLayoutId id="2147483683" r:id="rId7"/>
    <p:sldLayoutId id="2147483661" r:id="rId8"/>
    <p:sldLayoutId id="2147483662" r:id="rId9"/>
    <p:sldLayoutId id="2147483663" r:id="rId10"/>
    <p:sldLayoutId id="2147483684" r:id="rId11"/>
    <p:sldLayoutId id="2147483664" r:id="rId12"/>
    <p:sldLayoutId id="2147483685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55" r:id="rId22"/>
    <p:sldLayoutId id="2147483677" r:id="rId23"/>
    <p:sldLayoutId id="2147483681" r:id="rId24"/>
    <p:sldLayoutId id="2147483658" r:id="rId25"/>
    <p:sldLayoutId id="2147483659" r:id="rId26"/>
  </p:sldLayoutIdLst>
  <p:txStyles>
    <p:titleStyle>
      <a:lvl1pPr algn="l" defTabSz="452691" rtl="0" eaLnBrk="1" latinLnBrk="0" hangingPunct="1">
        <a:lnSpc>
          <a:spcPct val="90000"/>
        </a:lnSpc>
        <a:spcBef>
          <a:spcPct val="0"/>
        </a:spcBef>
        <a:buNone/>
        <a:defRPr lang="da-DK" sz="4000" b="1" kern="1200" dirty="0">
          <a:solidFill>
            <a:schemeClr val="tx2"/>
          </a:solidFill>
          <a:latin typeface="K2D" panose="00000500000000000000" pitchFamily="2" charset="-34"/>
          <a:ea typeface="+mj-ea"/>
          <a:cs typeface="K2D" panose="00000500000000000000" pitchFamily="2" charset="-34"/>
        </a:defRPr>
      </a:lvl1pPr>
    </p:titleStyle>
    <p:bodyStyle>
      <a:lvl1pPr marL="0" indent="0" algn="l" defTabSz="452691" rtl="0" eaLnBrk="1" latinLnBrk="0" hangingPunct="1">
        <a:lnSpc>
          <a:spcPct val="100000"/>
        </a:lnSpc>
        <a:spcBef>
          <a:spcPts val="496"/>
        </a:spcBef>
        <a:buFontTx/>
        <a:buNone/>
        <a:defRPr lang="da-DK" sz="2000" kern="1200" dirty="0">
          <a:solidFill>
            <a:schemeClr val="tx2"/>
          </a:solidFill>
          <a:latin typeface="K2D Medium" panose="00000600000000000000" pitchFamily="2" charset="-34"/>
          <a:ea typeface="+mn-ea"/>
          <a:cs typeface="K2D Medium" panose="00000600000000000000" pitchFamily="2" charset="-34"/>
        </a:defRPr>
      </a:lvl1pPr>
      <a:lvl2pPr marL="226345" indent="0" algn="l" defTabSz="452691" rtl="0" eaLnBrk="1" latinLnBrk="0" hangingPunct="1">
        <a:lnSpc>
          <a:spcPct val="100000"/>
        </a:lnSpc>
        <a:spcBef>
          <a:spcPts val="248"/>
        </a:spcBef>
        <a:buFontTx/>
        <a:buNone/>
        <a:defRPr lang="da-DK" sz="2000" kern="1200" dirty="0">
          <a:solidFill>
            <a:schemeClr val="tx2"/>
          </a:solidFill>
          <a:latin typeface="K2D Medium" panose="00000600000000000000" pitchFamily="2" charset="-34"/>
          <a:ea typeface="+mn-ea"/>
          <a:cs typeface="K2D Medium" panose="00000600000000000000" pitchFamily="2" charset="-34"/>
        </a:defRPr>
      </a:lvl2pPr>
      <a:lvl3pPr marL="452690" indent="0" algn="l" defTabSz="452691" rtl="0" eaLnBrk="1" latinLnBrk="0" hangingPunct="1">
        <a:lnSpc>
          <a:spcPct val="100000"/>
        </a:lnSpc>
        <a:spcBef>
          <a:spcPts val="248"/>
        </a:spcBef>
        <a:buFontTx/>
        <a:buNone/>
        <a:defRPr lang="da-DK" sz="2000" kern="1200" dirty="0">
          <a:solidFill>
            <a:schemeClr val="tx2"/>
          </a:solidFill>
          <a:latin typeface="K2D Medium" panose="00000600000000000000" pitchFamily="2" charset="-34"/>
          <a:ea typeface="+mn-ea"/>
          <a:cs typeface="K2D Medium" panose="00000600000000000000" pitchFamily="2" charset="-34"/>
        </a:defRPr>
      </a:lvl3pPr>
      <a:lvl4pPr marL="679035" indent="0" algn="l" defTabSz="452691" rtl="0" eaLnBrk="1" latinLnBrk="0" hangingPunct="1">
        <a:lnSpc>
          <a:spcPct val="100000"/>
        </a:lnSpc>
        <a:spcBef>
          <a:spcPts val="248"/>
        </a:spcBef>
        <a:buFontTx/>
        <a:buNone/>
        <a:defRPr lang="da-DK" sz="2000" kern="1200" dirty="0">
          <a:solidFill>
            <a:schemeClr val="tx2"/>
          </a:solidFill>
          <a:latin typeface="K2D Medium" panose="00000600000000000000" pitchFamily="2" charset="-34"/>
          <a:ea typeface="+mn-ea"/>
          <a:cs typeface="K2D Medium" panose="00000600000000000000" pitchFamily="2" charset="-34"/>
        </a:defRPr>
      </a:lvl4pPr>
      <a:lvl5pPr marL="905380" indent="0" algn="l" defTabSz="452691" rtl="0" eaLnBrk="1" latinLnBrk="0" hangingPunct="1">
        <a:lnSpc>
          <a:spcPct val="100000"/>
        </a:lnSpc>
        <a:spcBef>
          <a:spcPts val="248"/>
        </a:spcBef>
        <a:buFontTx/>
        <a:buNone/>
        <a:defRPr lang="da-DK" sz="2000" kern="1200" dirty="0">
          <a:solidFill>
            <a:schemeClr val="tx2"/>
          </a:solidFill>
          <a:latin typeface="K2D Medium" panose="00000600000000000000" pitchFamily="2" charset="-34"/>
          <a:ea typeface="+mn-ea"/>
          <a:cs typeface="K2D Medium" panose="00000600000000000000" pitchFamily="2" charset="-34"/>
        </a:defRPr>
      </a:lvl5pPr>
      <a:lvl6pPr marL="1244898" indent="-113173" algn="l" defTabSz="452691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2" kern="1200">
          <a:solidFill>
            <a:schemeClr val="tx1"/>
          </a:solidFill>
          <a:latin typeface="+mn-lt"/>
          <a:ea typeface="+mn-ea"/>
          <a:cs typeface="+mn-cs"/>
        </a:defRPr>
      </a:lvl6pPr>
      <a:lvl7pPr marL="1471242" indent="-113173" algn="l" defTabSz="452691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2" kern="1200">
          <a:solidFill>
            <a:schemeClr val="tx1"/>
          </a:solidFill>
          <a:latin typeface="+mn-lt"/>
          <a:ea typeface="+mn-ea"/>
          <a:cs typeface="+mn-cs"/>
        </a:defRPr>
      </a:lvl7pPr>
      <a:lvl8pPr marL="1697588" indent="-113173" algn="l" defTabSz="452691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2" kern="1200">
          <a:solidFill>
            <a:schemeClr val="tx1"/>
          </a:solidFill>
          <a:latin typeface="+mn-lt"/>
          <a:ea typeface="+mn-ea"/>
          <a:cs typeface="+mn-cs"/>
        </a:defRPr>
      </a:lvl8pPr>
      <a:lvl9pPr marL="1923932" indent="-113173" algn="l" defTabSz="452691" rtl="0" eaLnBrk="1" latinLnBrk="0" hangingPunct="1">
        <a:lnSpc>
          <a:spcPct val="90000"/>
        </a:lnSpc>
        <a:spcBef>
          <a:spcPts val="248"/>
        </a:spcBef>
        <a:buFont typeface="Arial" panose="020B0604020202020204" pitchFamily="34" charset="0"/>
        <a:buChar char="•"/>
        <a:defRPr sz="8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1pPr>
      <a:lvl2pPr marL="226346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2pPr>
      <a:lvl3pPr marL="452691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3pPr>
      <a:lvl4pPr marL="679038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4pPr>
      <a:lvl5pPr marL="905381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5pPr>
      <a:lvl6pPr marL="1131726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6pPr>
      <a:lvl7pPr marL="1358071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7pPr>
      <a:lvl8pPr marL="1584415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8pPr>
      <a:lvl9pPr marL="1810760" algn="l" defTabSz="452691" rtl="0" eaLnBrk="1" latinLnBrk="0" hangingPunct="1">
        <a:defRPr sz="8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DCF60-211D-41D7-9DBA-E0E4728EE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676" y="2307469"/>
            <a:ext cx="8868514" cy="1080000"/>
          </a:xfrm>
        </p:spPr>
        <p:txBody>
          <a:bodyPr/>
          <a:lstStyle/>
          <a:p>
            <a:pPr algn="ctr"/>
            <a:r>
              <a:rPr lang="da-DK" dirty="0"/>
              <a:t>Henteordning for asbestaffald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2967134" y="422242"/>
            <a:ext cx="5527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1800" dirty="0">
                <a:solidFill>
                  <a:schemeClr val="tx2"/>
                </a:solidFill>
                <a:latin typeface="K2D" panose="00000500000000000000" pitchFamily="2" charset="-34"/>
                <a:cs typeface="K2D" panose="00000500000000000000" pitchFamily="2" charset="-34"/>
              </a:rPr>
              <a:t>Klima-, Natur- og Miljøudvalget den  20. juni 2022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566538" y="4903364"/>
            <a:ext cx="4520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chemeClr val="tx2"/>
                </a:solidFill>
                <a:latin typeface="K2D" panose="00000500000000000000" pitchFamily="2" charset="-34"/>
                <a:cs typeface="K2D" panose="00000500000000000000" pitchFamily="2" charset="-34"/>
              </a:rPr>
              <a:t>v/ Jørgen Chris Madsen, Områdechef</a:t>
            </a:r>
          </a:p>
          <a:p>
            <a:r>
              <a:rPr lang="da-DK" sz="2000" dirty="0">
                <a:solidFill>
                  <a:schemeClr val="tx2"/>
                </a:solidFill>
                <a:latin typeface="K2D" panose="00000500000000000000" pitchFamily="2" charset="-34"/>
                <a:cs typeface="K2D" panose="00000500000000000000" pitchFamily="2" charset="-34"/>
              </a:rPr>
              <a:t>Facility Management &amp; Ressourcer</a:t>
            </a:r>
          </a:p>
        </p:txBody>
      </p:sp>
    </p:spTree>
    <p:extLst>
      <p:ext uri="{BB962C8B-B14F-4D97-AF65-F5344CB8AC3E}">
        <p14:creationId xmlns:p14="http://schemas.microsoft.com/office/powerpoint/2010/main" val="264069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Transport til Deponi Syd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5"/>
          </p:nvPr>
        </p:nvSpPr>
        <p:spPr>
          <a:xfrm>
            <a:off x="1242001" y="1210236"/>
            <a:ext cx="7369984" cy="43233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Vognmand kontroller ved bygherres adresse for: </a:t>
            </a:r>
          </a:p>
          <a:p>
            <a:pPr marL="569245" lvl="1" indent="-342900">
              <a:buFont typeface="Arial" panose="020B0604020202020204" pitchFamily="34" charset="0"/>
              <a:buChar char="•"/>
            </a:pPr>
            <a:r>
              <a:rPr lang="da-DK" sz="1800" dirty="0"/>
              <a:t>Korrekte </a:t>
            </a:r>
            <a:r>
              <a:rPr lang="da-DK" sz="1800" dirty="0" err="1"/>
              <a:t>big</a:t>
            </a:r>
            <a:r>
              <a:rPr lang="da-DK" sz="1800" dirty="0"/>
              <a:t> bags</a:t>
            </a:r>
          </a:p>
          <a:p>
            <a:pPr marL="569245" lvl="1" indent="-342900">
              <a:buFont typeface="Arial" panose="020B0604020202020204" pitchFamily="34" charset="0"/>
              <a:buChar char="•"/>
            </a:pPr>
            <a:r>
              <a:rPr lang="da-DK" sz="1800" dirty="0"/>
              <a:t>Tydelige fejlsorteringer</a:t>
            </a:r>
          </a:p>
          <a:p>
            <a:pPr marL="569245" lvl="1" indent="-342900">
              <a:buFont typeface="Arial" panose="020B0604020202020204" pitchFamily="34" charset="0"/>
              <a:buChar char="•"/>
            </a:pPr>
            <a:r>
              <a:rPr lang="da-DK" sz="1800" dirty="0"/>
              <a:t>Overfyldning</a:t>
            </a:r>
          </a:p>
          <a:p>
            <a:pPr marL="569245" lvl="1" indent="-342900">
              <a:buFont typeface="Arial" panose="020B0604020202020204" pitchFamily="34" charset="0"/>
              <a:buChar char="•"/>
            </a:pPr>
            <a:r>
              <a:rPr lang="da-DK" sz="1800" dirty="0"/>
              <a:t>Korrekt lukning</a:t>
            </a:r>
          </a:p>
          <a:p>
            <a:pPr lvl="1"/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Ved fejl afviser vognmand afhentning og sender besked til Ressourcer &amp; Genbrug.</a:t>
            </a:r>
          </a:p>
          <a:p>
            <a:pPr lvl="1"/>
            <a:endParaRPr lang="da-DK" sz="1800" dirty="0"/>
          </a:p>
        </p:txBody>
      </p:sp>
      <p:pic>
        <p:nvPicPr>
          <p:cNvPr id="1026" name="Picture 2" descr="https://vejen.dk/media/yjcpog05/bigbag-type-1.jpg?width=341&amp;height=2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310" y="1210236"/>
            <a:ext cx="324802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692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3608" y="632858"/>
            <a:ext cx="9606900" cy="582705"/>
          </a:xfrm>
        </p:spPr>
        <p:txBody>
          <a:bodyPr/>
          <a:lstStyle/>
          <a:p>
            <a:r>
              <a:rPr lang="da-DK" dirty="0"/>
              <a:t>Modtagelse ved Deponi Syd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5"/>
          </p:nvPr>
        </p:nvSpPr>
        <p:spPr>
          <a:xfrm>
            <a:off x="593608" y="4597967"/>
            <a:ext cx="9614100" cy="21397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Bygherre returnerer ubrugte </a:t>
            </a:r>
            <a:r>
              <a:rPr lang="da-DK" dirty="0" err="1"/>
              <a:t>big</a:t>
            </a:r>
            <a:r>
              <a:rPr lang="da-DK" dirty="0"/>
              <a:t> bags, og får refunderet beløbet.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86408" y="3908994"/>
            <a:ext cx="9606900" cy="582705"/>
          </a:xfrm>
          <a:prstGeom prst="rect">
            <a:avLst/>
          </a:prstGeom>
        </p:spPr>
        <p:txBody>
          <a:bodyPr vert="horz" lIns="91440" tIns="36000" rIns="91440" bIns="45720" rtlCol="0" anchor="t">
            <a:noAutofit/>
          </a:bodyPr>
          <a:lstStyle>
            <a:lvl1pPr algn="l" defTabSz="4526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a-DK" sz="4000" b="1" kern="1200">
                <a:solidFill>
                  <a:schemeClr val="tx2"/>
                </a:solidFill>
                <a:latin typeface="K2D" panose="00000500000000000000" pitchFamily="2" charset="-34"/>
                <a:ea typeface="+mj-ea"/>
                <a:cs typeface="K2D" panose="00000500000000000000" pitchFamily="2" charset="-34"/>
              </a:defRPr>
            </a:lvl1pPr>
          </a:lstStyle>
          <a:p>
            <a:r>
              <a:rPr lang="da-DK" dirty="0"/>
              <a:t>Andet</a:t>
            </a:r>
            <a:br>
              <a:rPr lang="da-DK" dirty="0"/>
            </a:br>
            <a:endParaRPr lang="da-DK" dirty="0"/>
          </a:p>
        </p:txBody>
      </p:sp>
      <p:sp>
        <p:nvSpPr>
          <p:cNvPr id="6" name="Pladsholder til tekst 2"/>
          <p:cNvSpPr txBox="1">
            <a:spLocks/>
          </p:cNvSpPr>
          <p:nvPr/>
        </p:nvSpPr>
        <p:spPr>
          <a:xfrm>
            <a:off x="586408" y="1345359"/>
            <a:ext cx="7219243" cy="21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2691" rtl="0" eaLnBrk="1" latinLnBrk="0" hangingPunct="1">
              <a:lnSpc>
                <a:spcPct val="100000"/>
              </a:lnSpc>
              <a:spcBef>
                <a:spcPts val="496"/>
              </a:spcBef>
              <a:buFontTx/>
              <a:buNone/>
              <a:defRPr lang="da-DK" sz="2400" kern="1200">
                <a:solidFill>
                  <a:schemeClr val="tx2"/>
                </a:solidFill>
                <a:latin typeface="K2D Medium" panose="00000600000000000000" pitchFamily="2" charset="-34"/>
                <a:ea typeface="+mn-ea"/>
                <a:cs typeface="K2D Medium" panose="00000600000000000000" pitchFamily="2" charset="-34"/>
              </a:defRPr>
            </a:lvl1pPr>
            <a:lvl2pPr marL="226345" indent="0" algn="l" defTabSz="452691" rtl="0" eaLnBrk="1" latinLnBrk="0" hangingPunct="1">
              <a:lnSpc>
                <a:spcPct val="100000"/>
              </a:lnSpc>
              <a:spcBef>
                <a:spcPts val="248"/>
              </a:spcBef>
              <a:buFontTx/>
              <a:buNone/>
              <a:defRPr lang="da-DK" sz="2400" kern="1200">
                <a:solidFill>
                  <a:schemeClr val="tx2"/>
                </a:solidFill>
                <a:latin typeface="K2D Medium" panose="00000600000000000000" pitchFamily="2" charset="-34"/>
                <a:ea typeface="+mn-ea"/>
                <a:cs typeface="K2D Medium" panose="00000600000000000000" pitchFamily="2" charset="-34"/>
              </a:defRPr>
            </a:lvl2pPr>
            <a:lvl3pPr marL="452690" indent="0" algn="l" defTabSz="452691" rtl="0" eaLnBrk="1" latinLnBrk="0" hangingPunct="1">
              <a:lnSpc>
                <a:spcPct val="100000"/>
              </a:lnSpc>
              <a:spcBef>
                <a:spcPts val="248"/>
              </a:spcBef>
              <a:buFontTx/>
              <a:buNone/>
              <a:defRPr lang="da-DK" sz="2400" kern="1200">
                <a:solidFill>
                  <a:schemeClr val="tx2"/>
                </a:solidFill>
                <a:latin typeface="K2D Medium" panose="00000600000000000000" pitchFamily="2" charset="-34"/>
                <a:ea typeface="+mn-ea"/>
                <a:cs typeface="K2D Medium" panose="00000600000000000000" pitchFamily="2" charset="-34"/>
              </a:defRPr>
            </a:lvl3pPr>
            <a:lvl4pPr marL="679035" indent="0" algn="l" defTabSz="452691" rtl="0" eaLnBrk="1" latinLnBrk="0" hangingPunct="1">
              <a:lnSpc>
                <a:spcPct val="100000"/>
              </a:lnSpc>
              <a:spcBef>
                <a:spcPts val="248"/>
              </a:spcBef>
              <a:buFontTx/>
              <a:buNone/>
              <a:defRPr lang="da-DK" sz="2400" kern="1200">
                <a:solidFill>
                  <a:schemeClr val="tx2"/>
                </a:solidFill>
                <a:latin typeface="K2D Medium" panose="00000600000000000000" pitchFamily="2" charset="-34"/>
                <a:ea typeface="+mn-ea"/>
                <a:cs typeface="K2D Medium" panose="00000600000000000000" pitchFamily="2" charset="-34"/>
              </a:defRPr>
            </a:lvl4pPr>
            <a:lvl5pPr marL="905380" indent="0" algn="l" defTabSz="452691" rtl="0" eaLnBrk="1" latinLnBrk="0" hangingPunct="1">
              <a:lnSpc>
                <a:spcPct val="100000"/>
              </a:lnSpc>
              <a:spcBef>
                <a:spcPts val="248"/>
              </a:spcBef>
              <a:buFontTx/>
              <a:buNone/>
              <a:defRPr lang="da-DK" sz="2400" kern="1200">
                <a:solidFill>
                  <a:schemeClr val="tx2"/>
                </a:solidFill>
                <a:latin typeface="K2D Medium" panose="00000600000000000000" pitchFamily="2" charset="-34"/>
                <a:ea typeface="+mn-ea"/>
                <a:cs typeface="K2D Medium" panose="00000600000000000000" pitchFamily="2" charset="-34"/>
              </a:defRPr>
            </a:lvl5pPr>
            <a:lvl6pPr marL="1244898" indent="-113173" algn="l" defTabSz="452691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242" indent="-113173" algn="l" defTabSz="452691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97588" indent="-113173" algn="l" defTabSz="452691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3932" indent="-113173" algn="l" defTabSz="452691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Vognmand afleverer </a:t>
            </a:r>
            <a:r>
              <a:rPr lang="da-DK" dirty="0" err="1"/>
              <a:t>big</a:t>
            </a:r>
            <a:r>
              <a:rPr lang="da-DK" dirty="0"/>
              <a:t> bags til Deponi Syd.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Vognmand udlevere ruteplan med løbenumre.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Deponi Syd sender løbenumre retur til Ressourcer &amp; Genbrug.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Ressourcer &amp; Genbrug lukker affaldssagen.</a:t>
            </a:r>
          </a:p>
        </p:txBody>
      </p:sp>
      <p:pic>
        <p:nvPicPr>
          <p:cNvPr id="3074" name="Picture 2" descr="https://www.deponisyd.dk/wp-content/uploads/2022/05/Asbest-Grindsted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85" y="836707"/>
            <a:ext cx="4602677" cy="307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69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Økonomi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5"/>
          </p:nvPr>
        </p:nvSpPr>
        <p:spPr>
          <a:xfrm>
            <a:off x="1242001" y="1210235"/>
            <a:ext cx="9614100" cy="4791553"/>
          </a:xfrm>
        </p:spPr>
        <p:txBody>
          <a:bodyPr/>
          <a:lstStyle/>
          <a:p>
            <a:r>
              <a:rPr lang="da-DK" dirty="0"/>
              <a:t>Brugerbetaling på: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300 kr. pr. </a:t>
            </a:r>
            <a:r>
              <a:rPr lang="da-DK" dirty="0" err="1"/>
              <a:t>big</a:t>
            </a:r>
            <a:r>
              <a:rPr lang="da-DK" dirty="0"/>
              <a:t> bag (private og virksomheder)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1400 kr. pr. </a:t>
            </a:r>
            <a:r>
              <a:rPr lang="da-DK" dirty="0" err="1"/>
              <a:t>big</a:t>
            </a:r>
            <a:r>
              <a:rPr lang="da-DK" dirty="0"/>
              <a:t> bag for afhentning ved erhvervsgrunde.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Med ovenstående takster, forventes ordningen ikke at medføre gebyrstigning.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Følgende faktorer kan påvirke omkostninger: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Transportpriser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Total mængde af asbest affald i Vejle Kommune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Behandlingspris ved Deponi Syd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9993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Tidsplan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18849349"/>
              </p:ext>
            </p:extLst>
          </p:nvPr>
        </p:nvGraphicFramePr>
        <p:xfrm>
          <a:off x="1358669" y="1238597"/>
          <a:ext cx="7436196" cy="4509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47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Nuværende ordning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5"/>
          </p:nvPr>
        </p:nvSpPr>
        <p:spPr>
          <a:xfrm>
            <a:off x="1242001" y="1210236"/>
            <a:ext cx="5225301" cy="4323352"/>
          </a:xfrm>
        </p:spPr>
        <p:txBody>
          <a:bodyPr>
            <a:normAutofit fontScale="92500"/>
          </a:bodyPr>
          <a:lstStyle/>
          <a:p>
            <a:r>
              <a:rPr lang="da-DK" dirty="0"/>
              <a:t>Borgere og virksomheder kan aflevere på genbrugspladser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Ingen begrænsning på mængder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Aflæsses i hånden (≈61%) eller i tilkøbt </a:t>
            </a:r>
            <a:r>
              <a:rPr lang="da-DK" dirty="0" err="1"/>
              <a:t>big</a:t>
            </a:r>
            <a:r>
              <a:rPr lang="da-DK" dirty="0"/>
              <a:t> bag (≈39%)</a:t>
            </a:r>
          </a:p>
          <a:p>
            <a:r>
              <a:rPr lang="da-DK" dirty="0"/>
              <a:t>Virksomheder kan aflevere direkte til Deponi Syd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Borgere kan bestille virksomheder til at transportere affaldet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Skal aflæsse ved tip eller i </a:t>
            </a:r>
            <a:r>
              <a:rPr lang="da-DK" dirty="0" err="1"/>
              <a:t>big</a:t>
            </a:r>
            <a:r>
              <a:rPr lang="da-DK" dirty="0"/>
              <a:t> bag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02" y="1359865"/>
            <a:ext cx="4793881" cy="359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9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Henteordning for asbest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Mindre risici for spredning af kræftfremkaldende asbeststøv</a:t>
            </a:r>
          </a:p>
          <a:p>
            <a:pPr marL="569245" lvl="1" indent="-342900">
              <a:buFont typeface="Arial" panose="020B0604020202020204" pitchFamily="34" charset="0"/>
              <a:buChar char="•"/>
            </a:pPr>
            <a:r>
              <a:rPr lang="da-DK" sz="2200" dirty="0"/>
              <a:t>Ved husstanden</a:t>
            </a:r>
          </a:p>
          <a:p>
            <a:pPr marL="569245" lvl="1" indent="-342900">
              <a:buFont typeface="Arial" panose="020B0604020202020204" pitchFamily="34" charset="0"/>
              <a:buChar char="•"/>
            </a:pPr>
            <a:r>
              <a:rPr lang="da-DK" sz="2200" dirty="0"/>
              <a:t>Under transport</a:t>
            </a:r>
          </a:p>
          <a:p>
            <a:pPr marL="569245" lvl="1" indent="-342900">
              <a:buFont typeface="Arial" panose="020B0604020202020204" pitchFamily="34" charset="0"/>
              <a:buChar char="•"/>
            </a:pPr>
            <a:r>
              <a:rPr lang="da-DK" sz="2200" dirty="0"/>
              <a:t>På genbrugspladserne</a:t>
            </a:r>
          </a:p>
          <a:p>
            <a:pPr marL="569245" lvl="1" indent="-342900">
              <a:buFont typeface="Arial" panose="020B0604020202020204" pitchFamily="34" charset="0"/>
              <a:buChar char="•"/>
            </a:pPr>
            <a:endParaRPr lang="da-DK" sz="1800" dirty="0"/>
          </a:p>
          <a:p>
            <a:r>
              <a:rPr lang="da-DK" dirty="0"/>
              <a:t>Bedre service for borgerne</a:t>
            </a:r>
          </a:p>
          <a:p>
            <a:pPr marL="569245" lvl="1" indent="-342900">
              <a:buFont typeface="Arial" panose="020B0604020202020204" pitchFamily="34" charset="0"/>
              <a:buChar char="•"/>
            </a:pPr>
            <a:r>
              <a:rPr lang="da-DK" sz="2200" dirty="0"/>
              <a:t>Færre kørsler til genbrugspladsen</a:t>
            </a:r>
          </a:p>
          <a:p>
            <a:pPr marL="569245" lvl="1" indent="-342900">
              <a:buFont typeface="Arial" panose="020B0604020202020204" pitchFamily="34" charset="0"/>
              <a:buChar char="•"/>
            </a:pPr>
            <a:r>
              <a:rPr lang="da-DK" sz="2200" dirty="0"/>
              <a:t>Affaldet skal kun stabels en gang</a:t>
            </a:r>
          </a:p>
          <a:p>
            <a:pPr marL="569245" lvl="1" indent="-342900">
              <a:buFont typeface="Arial" panose="020B0604020202020204" pitchFamily="34" charset="0"/>
              <a:buChar char="•"/>
            </a:pPr>
            <a:r>
              <a:rPr lang="da-DK" sz="2200" dirty="0"/>
              <a:t>Borgere uden trailer kan også deltage</a:t>
            </a:r>
          </a:p>
          <a:p>
            <a:pPr marL="569245" lvl="1" indent="-34290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Bedre kontrol med byggeaffald</a:t>
            </a:r>
          </a:p>
          <a:p>
            <a:pPr marL="569245" lvl="1" indent="-342900">
              <a:buFont typeface="Arial" panose="020B0604020202020204" pitchFamily="34" charset="0"/>
              <a:buChar char="•"/>
            </a:pPr>
            <a:r>
              <a:rPr lang="da-DK" sz="2200" dirty="0"/>
              <a:t>Sikrer at affaldet er anmeldt</a:t>
            </a:r>
          </a:p>
          <a:p>
            <a:pPr marL="569245" lvl="1" indent="-342900">
              <a:buFont typeface="Arial" panose="020B0604020202020204" pitchFamily="34" charset="0"/>
              <a:buChar char="•"/>
            </a:pPr>
            <a:r>
              <a:rPr lang="da-DK" sz="2200" dirty="0"/>
              <a:t>Sikrer at affaldet kommer fra grunde i kommunen</a:t>
            </a:r>
          </a:p>
          <a:p>
            <a:endParaRPr lang="da-DK" dirty="0"/>
          </a:p>
        </p:txBody>
      </p:sp>
      <p:pic>
        <p:nvPicPr>
          <p:cNvPr id="2050" name="Picture 2" descr="Asbest-bigbag - Renosy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27" y="1679170"/>
            <a:ext cx="4764416" cy="317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77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Bringe- kontra henteordning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02" y="1473511"/>
            <a:ext cx="456894" cy="45689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4" y="1962974"/>
            <a:ext cx="638540" cy="63854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31" y="1460253"/>
            <a:ext cx="555262" cy="55526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02" y="2212554"/>
            <a:ext cx="456894" cy="456894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31" y="2199296"/>
            <a:ext cx="555262" cy="55526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231" y="2033483"/>
            <a:ext cx="331625" cy="331625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93" y="2655887"/>
            <a:ext cx="807790" cy="807790"/>
          </a:xfrm>
          <a:prstGeom prst="rect">
            <a:avLst/>
          </a:prstGeom>
        </p:spPr>
      </p:pic>
      <p:sp>
        <p:nvSpPr>
          <p:cNvPr id="15" name="Tekstfelt 14"/>
          <p:cNvSpPr txBox="1"/>
          <p:nvPr/>
        </p:nvSpPr>
        <p:spPr>
          <a:xfrm>
            <a:off x="4214553" y="2082189"/>
            <a:ext cx="194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2000" dirty="0">
                <a:solidFill>
                  <a:schemeClr val="tx2"/>
                </a:solidFill>
                <a:latin typeface="K2D" panose="00000500000000000000" pitchFamily="2" charset="-34"/>
                <a:cs typeface="K2D" panose="00000500000000000000" pitchFamily="2" charset="-34"/>
              </a:rPr>
              <a:t>Genbrugsplads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622806" y="2131452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2000" dirty="0">
                <a:solidFill>
                  <a:schemeClr val="tx2"/>
                </a:solidFill>
                <a:latin typeface="K2D" panose="00000500000000000000" pitchFamily="2" charset="-34"/>
                <a:cs typeface="K2D" panose="00000500000000000000" pitchFamily="2" charset="-34"/>
              </a:rPr>
              <a:t>Deponi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1439780" y="2165053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2000" dirty="0">
                <a:solidFill>
                  <a:schemeClr val="tx2"/>
                </a:solidFill>
                <a:latin typeface="K2D" panose="00000500000000000000" pitchFamily="2" charset="-34"/>
                <a:cs typeface="K2D" panose="00000500000000000000" pitchFamily="2" charset="-34"/>
              </a:rPr>
              <a:t>≈842 t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1268804" y="1490119"/>
            <a:ext cx="114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2000" dirty="0">
                <a:solidFill>
                  <a:schemeClr val="tx2"/>
                </a:solidFill>
                <a:latin typeface="K2D" panose="00000500000000000000" pitchFamily="2" charset="-34"/>
                <a:cs typeface="K2D" panose="00000500000000000000" pitchFamily="2" charset="-34"/>
              </a:rPr>
              <a:t>≈1.306 t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1567969" y="2859727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2000" dirty="0">
                <a:solidFill>
                  <a:schemeClr val="tx2"/>
                </a:solidFill>
                <a:latin typeface="K2D" panose="00000500000000000000" pitchFamily="2" charset="-34"/>
                <a:cs typeface="K2D" panose="00000500000000000000" pitchFamily="2" charset="-34"/>
              </a:rPr>
              <a:t>585 t</a:t>
            </a:r>
          </a:p>
        </p:txBody>
      </p:sp>
      <p:cxnSp>
        <p:nvCxnSpPr>
          <p:cNvPr id="23" name="Lige forbindelse 22"/>
          <p:cNvCxnSpPr/>
          <p:nvPr/>
        </p:nvCxnSpPr>
        <p:spPr>
          <a:xfrm>
            <a:off x="3649287" y="1690174"/>
            <a:ext cx="1438102" cy="117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/>
          <p:cNvCxnSpPr/>
          <p:nvPr/>
        </p:nvCxnSpPr>
        <p:spPr>
          <a:xfrm>
            <a:off x="3649287" y="3047998"/>
            <a:ext cx="4463830" cy="74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pilforbindelse 27"/>
          <p:cNvCxnSpPr/>
          <p:nvPr/>
        </p:nvCxnSpPr>
        <p:spPr>
          <a:xfrm>
            <a:off x="3649287" y="2282244"/>
            <a:ext cx="49045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pilforbindelse 29"/>
          <p:cNvCxnSpPr/>
          <p:nvPr/>
        </p:nvCxnSpPr>
        <p:spPr>
          <a:xfrm>
            <a:off x="7027025" y="2310788"/>
            <a:ext cx="49045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pilforbindelse 30"/>
          <p:cNvCxnSpPr/>
          <p:nvPr/>
        </p:nvCxnSpPr>
        <p:spPr>
          <a:xfrm flipH="1">
            <a:off x="5084618" y="1677687"/>
            <a:ext cx="2771" cy="4250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ge pilforbindelse 32"/>
          <p:cNvCxnSpPr/>
          <p:nvPr/>
        </p:nvCxnSpPr>
        <p:spPr>
          <a:xfrm flipV="1">
            <a:off x="8113117" y="2601514"/>
            <a:ext cx="0" cy="453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Billede 3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57" y="4048998"/>
            <a:ext cx="543150" cy="543150"/>
          </a:xfrm>
          <a:prstGeom prst="rect">
            <a:avLst/>
          </a:prstGeom>
        </p:spPr>
      </p:pic>
      <p:sp>
        <p:nvSpPr>
          <p:cNvPr id="38" name="Tekstfelt 37"/>
          <p:cNvSpPr txBox="1"/>
          <p:nvPr/>
        </p:nvSpPr>
        <p:spPr>
          <a:xfrm>
            <a:off x="539686" y="1152652"/>
            <a:ext cx="3201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2000" dirty="0">
                <a:solidFill>
                  <a:schemeClr val="tx2"/>
                </a:solidFill>
                <a:latin typeface="K2D" panose="00000500000000000000" pitchFamily="2" charset="-34"/>
                <a:cs typeface="K2D" panose="00000500000000000000" pitchFamily="2" charset="-34"/>
              </a:rPr>
              <a:t>Nuværende bringeordning</a:t>
            </a:r>
          </a:p>
        </p:txBody>
      </p:sp>
      <p:sp>
        <p:nvSpPr>
          <p:cNvPr id="39" name="Tekstfelt 38"/>
          <p:cNvSpPr txBox="1"/>
          <p:nvPr/>
        </p:nvSpPr>
        <p:spPr>
          <a:xfrm>
            <a:off x="539686" y="3574703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2000" dirty="0">
                <a:solidFill>
                  <a:schemeClr val="tx2"/>
                </a:solidFill>
                <a:latin typeface="K2D" panose="00000500000000000000" pitchFamily="2" charset="-34"/>
                <a:cs typeface="K2D" panose="00000500000000000000" pitchFamily="2" charset="-34"/>
              </a:rPr>
              <a:t>Henteordning</a:t>
            </a:r>
          </a:p>
        </p:txBody>
      </p:sp>
      <p:pic>
        <p:nvPicPr>
          <p:cNvPr id="40" name="Billede 3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1" y="4309462"/>
            <a:ext cx="638540" cy="638540"/>
          </a:xfrm>
          <a:prstGeom prst="rect">
            <a:avLst/>
          </a:prstGeom>
        </p:spPr>
      </p:pic>
      <p:pic>
        <p:nvPicPr>
          <p:cNvPr id="41" name="Billede 4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74" y="4726211"/>
            <a:ext cx="807790" cy="807790"/>
          </a:xfrm>
          <a:prstGeom prst="rect">
            <a:avLst/>
          </a:prstGeom>
        </p:spPr>
      </p:pic>
      <p:sp>
        <p:nvSpPr>
          <p:cNvPr id="44" name="Tekstfelt 43"/>
          <p:cNvSpPr txBox="1"/>
          <p:nvPr/>
        </p:nvSpPr>
        <p:spPr>
          <a:xfrm>
            <a:off x="5169943" y="4526156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2000" dirty="0">
                <a:solidFill>
                  <a:schemeClr val="tx2"/>
                </a:solidFill>
                <a:latin typeface="K2D" panose="00000500000000000000" pitchFamily="2" charset="-34"/>
                <a:cs typeface="K2D" panose="00000500000000000000" pitchFamily="2" charset="-34"/>
              </a:rPr>
              <a:t>Deponi</a:t>
            </a:r>
          </a:p>
        </p:txBody>
      </p:sp>
      <p:pic>
        <p:nvPicPr>
          <p:cNvPr id="45" name="Billede 4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49" y="1988412"/>
            <a:ext cx="543150" cy="543150"/>
          </a:xfrm>
          <a:prstGeom prst="rect">
            <a:avLst/>
          </a:prstGeom>
        </p:spPr>
      </p:pic>
      <p:cxnSp>
        <p:nvCxnSpPr>
          <p:cNvPr id="46" name="Lige pilforbindelse 45"/>
          <p:cNvCxnSpPr/>
          <p:nvPr/>
        </p:nvCxnSpPr>
        <p:spPr>
          <a:xfrm>
            <a:off x="4348941" y="4353246"/>
            <a:ext cx="49045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ge pilforbindelse 46"/>
          <p:cNvCxnSpPr/>
          <p:nvPr/>
        </p:nvCxnSpPr>
        <p:spPr>
          <a:xfrm>
            <a:off x="2760200" y="5120808"/>
            <a:ext cx="20791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Billede 4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18" y="4172008"/>
            <a:ext cx="481833" cy="481833"/>
          </a:xfrm>
          <a:prstGeom prst="rect">
            <a:avLst/>
          </a:prstGeom>
        </p:spPr>
      </p:pic>
      <p:cxnSp>
        <p:nvCxnSpPr>
          <p:cNvPr id="50" name="Lige pilforbindelse 49"/>
          <p:cNvCxnSpPr/>
          <p:nvPr/>
        </p:nvCxnSpPr>
        <p:spPr>
          <a:xfrm>
            <a:off x="2760200" y="4353246"/>
            <a:ext cx="49045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52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Vilkår i henteordning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Mængden af asbestaffald, der kan afleveres på genbrugspladsen begrænses til to plader.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Det skærpes overfor borgere/bygherre, at beskadiget asbest affald skal være dobbelt emballeret.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Affaldet skal være anmeldt før der kan bestilles afhentning.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En afhentning pr. adresse pr. år.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Evt. Afgift ved forgæves kørsel ved fejlsortering m.m.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Afhentning af asbestaffald fra erhvervsgrunde skal ske til kostægte pris.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156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Oversigt over trin i henteordningen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Anmeldelse af byggeaffald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Køb af </a:t>
            </a:r>
            <a:r>
              <a:rPr lang="da-DK" dirty="0" err="1"/>
              <a:t>big</a:t>
            </a:r>
            <a:r>
              <a:rPr lang="da-DK" dirty="0"/>
              <a:t> bags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Nedrivning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Bestilling af afhentning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Transport til Deponi Syd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Modtagelse ved Deponi Syd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Andet</a:t>
            </a:r>
          </a:p>
        </p:txBody>
      </p:sp>
    </p:spTree>
    <p:extLst>
      <p:ext uri="{BB962C8B-B14F-4D97-AF65-F5344CB8AC3E}">
        <p14:creationId xmlns:p14="http://schemas.microsoft.com/office/powerpoint/2010/main" val="317889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Anmeldelse af byggeaffald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5"/>
          </p:nvPr>
        </p:nvSpPr>
        <p:spPr>
          <a:xfrm>
            <a:off x="1005841" y="1210235"/>
            <a:ext cx="6318108" cy="480817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Bygherre anmelder affaldet gennem bygningsaffald.dk (som i dag).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I selvbetjeningsløsningen gøres anmelder opmærksom på henteordningen, med link til side om henteordning.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Ved asbest affald, kan anmelderen vælge enten Deponi Syd eller Henteordning som modtager.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Anmeldelsen gives unikt løbenummer, samt link til side om henteordningen.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948" y="1210236"/>
            <a:ext cx="4734308" cy="417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9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8669" y="545075"/>
            <a:ext cx="9606900" cy="582705"/>
          </a:xfrm>
        </p:spPr>
        <p:txBody>
          <a:bodyPr/>
          <a:lstStyle/>
          <a:p>
            <a:r>
              <a:rPr lang="da-DK" dirty="0"/>
              <a:t>Køb af </a:t>
            </a:r>
            <a:r>
              <a:rPr lang="da-DK" dirty="0" err="1"/>
              <a:t>big</a:t>
            </a:r>
            <a:r>
              <a:rPr lang="da-DK" dirty="0"/>
              <a:t> bags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5"/>
          </p:nvPr>
        </p:nvSpPr>
        <p:spPr>
          <a:xfrm>
            <a:off x="568669" y="1210236"/>
            <a:ext cx="6904472" cy="43233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Bygherre køber mærkede </a:t>
            </a:r>
            <a:r>
              <a:rPr lang="da-DK" dirty="0" err="1"/>
              <a:t>big</a:t>
            </a:r>
            <a:r>
              <a:rPr lang="da-DK" dirty="0"/>
              <a:t> bags på genbrugsstationen gennem eksisterende automat.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Bygherre fremviser købskvittering til pladspersonale som henter </a:t>
            </a:r>
            <a:r>
              <a:rPr lang="da-DK" dirty="0" err="1"/>
              <a:t>big</a:t>
            </a:r>
            <a:r>
              <a:rPr lang="da-DK" dirty="0"/>
              <a:t> bags til borgeren.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Pladspersonale sikre at der er et lager af </a:t>
            </a:r>
            <a:r>
              <a:rPr lang="da-DK" dirty="0" err="1"/>
              <a:t>big</a:t>
            </a:r>
            <a:r>
              <a:rPr lang="da-DK" dirty="0"/>
              <a:t> bags på alle genbrugsstationer.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68669" y="4339886"/>
            <a:ext cx="9606900" cy="582705"/>
          </a:xfrm>
          <a:prstGeom prst="rect">
            <a:avLst/>
          </a:prstGeom>
        </p:spPr>
        <p:txBody>
          <a:bodyPr vert="horz" lIns="91440" tIns="36000" rIns="91440" bIns="45720" rtlCol="0" anchor="t">
            <a:noAutofit/>
          </a:bodyPr>
          <a:lstStyle>
            <a:lvl1pPr algn="l" defTabSz="4526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a-DK" sz="4000" b="1" kern="1200">
                <a:solidFill>
                  <a:schemeClr val="tx2"/>
                </a:solidFill>
                <a:latin typeface="K2D" panose="00000500000000000000" pitchFamily="2" charset="-34"/>
                <a:ea typeface="+mj-ea"/>
                <a:cs typeface="K2D" panose="00000500000000000000" pitchFamily="2" charset="-34"/>
              </a:defRPr>
            </a:lvl1pPr>
          </a:lstStyle>
          <a:p>
            <a:r>
              <a:rPr lang="da-DK" dirty="0"/>
              <a:t>Nedrivning</a:t>
            </a:r>
          </a:p>
        </p:txBody>
      </p:sp>
      <p:sp>
        <p:nvSpPr>
          <p:cNvPr id="6" name="Pladsholder til tekst 2"/>
          <p:cNvSpPr txBox="1">
            <a:spLocks/>
          </p:cNvSpPr>
          <p:nvPr/>
        </p:nvSpPr>
        <p:spPr>
          <a:xfrm>
            <a:off x="568669" y="5020887"/>
            <a:ext cx="7186762" cy="3622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2691" rtl="0" eaLnBrk="1" latinLnBrk="0" hangingPunct="1">
              <a:lnSpc>
                <a:spcPct val="100000"/>
              </a:lnSpc>
              <a:spcBef>
                <a:spcPts val="496"/>
              </a:spcBef>
              <a:buFontTx/>
              <a:buNone/>
              <a:defRPr lang="da-DK" sz="2400" kern="1200">
                <a:solidFill>
                  <a:schemeClr val="tx2"/>
                </a:solidFill>
                <a:latin typeface="K2D Medium" panose="00000600000000000000" pitchFamily="2" charset="-34"/>
                <a:ea typeface="+mn-ea"/>
                <a:cs typeface="K2D Medium" panose="00000600000000000000" pitchFamily="2" charset="-34"/>
              </a:defRPr>
            </a:lvl1pPr>
            <a:lvl2pPr marL="226345" indent="0" algn="l" defTabSz="452691" rtl="0" eaLnBrk="1" latinLnBrk="0" hangingPunct="1">
              <a:lnSpc>
                <a:spcPct val="100000"/>
              </a:lnSpc>
              <a:spcBef>
                <a:spcPts val="248"/>
              </a:spcBef>
              <a:buFontTx/>
              <a:buNone/>
              <a:defRPr lang="da-DK" sz="2400" kern="1200">
                <a:solidFill>
                  <a:schemeClr val="tx2"/>
                </a:solidFill>
                <a:latin typeface="K2D Medium" panose="00000600000000000000" pitchFamily="2" charset="-34"/>
                <a:ea typeface="+mn-ea"/>
                <a:cs typeface="K2D Medium" panose="00000600000000000000" pitchFamily="2" charset="-34"/>
              </a:defRPr>
            </a:lvl2pPr>
            <a:lvl3pPr marL="452690" indent="0" algn="l" defTabSz="452691" rtl="0" eaLnBrk="1" latinLnBrk="0" hangingPunct="1">
              <a:lnSpc>
                <a:spcPct val="100000"/>
              </a:lnSpc>
              <a:spcBef>
                <a:spcPts val="248"/>
              </a:spcBef>
              <a:buFontTx/>
              <a:buNone/>
              <a:defRPr lang="da-DK" sz="2400" kern="1200">
                <a:solidFill>
                  <a:schemeClr val="tx2"/>
                </a:solidFill>
                <a:latin typeface="K2D Medium" panose="00000600000000000000" pitchFamily="2" charset="-34"/>
                <a:ea typeface="+mn-ea"/>
                <a:cs typeface="K2D Medium" panose="00000600000000000000" pitchFamily="2" charset="-34"/>
              </a:defRPr>
            </a:lvl3pPr>
            <a:lvl4pPr marL="679035" indent="0" algn="l" defTabSz="452691" rtl="0" eaLnBrk="1" latinLnBrk="0" hangingPunct="1">
              <a:lnSpc>
                <a:spcPct val="100000"/>
              </a:lnSpc>
              <a:spcBef>
                <a:spcPts val="248"/>
              </a:spcBef>
              <a:buFontTx/>
              <a:buNone/>
              <a:defRPr lang="da-DK" sz="2400" kern="1200">
                <a:solidFill>
                  <a:schemeClr val="tx2"/>
                </a:solidFill>
                <a:latin typeface="K2D Medium" panose="00000600000000000000" pitchFamily="2" charset="-34"/>
                <a:ea typeface="+mn-ea"/>
                <a:cs typeface="K2D Medium" panose="00000600000000000000" pitchFamily="2" charset="-34"/>
              </a:defRPr>
            </a:lvl4pPr>
            <a:lvl5pPr marL="905380" indent="0" algn="l" defTabSz="452691" rtl="0" eaLnBrk="1" latinLnBrk="0" hangingPunct="1">
              <a:lnSpc>
                <a:spcPct val="100000"/>
              </a:lnSpc>
              <a:spcBef>
                <a:spcPts val="248"/>
              </a:spcBef>
              <a:buFontTx/>
              <a:buNone/>
              <a:defRPr lang="da-DK" sz="2400" kern="1200">
                <a:solidFill>
                  <a:schemeClr val="tx2"/>
                </a:solidFill>
                <a:latin typeface="K2D Medium" panose="00000600000000000000" pitchFamily="2" charset="-34"/>
                <a:ea typeface="+mn-ea"/>
                <a:cs typeface="K2D Medium" panose="00000600000000000000" pitchFamily="2" charset="-34"/>
              </a:defRPr>
            </a:lvl5pPr>
            <a:lvl6pPr marL="1244898" indent="-113173" algn="l" defTabSz="452691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242" indent="-113173" algn="l" defTabSz="452691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97588" indent="-113173" algn="l" defTabSz="452691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3932" indent="-113173" algn="l" defTabSz="452691" rtl="0" eaLnBrk="1" latinLnBrk="0" hangingPunct="1">
              <a:lnSpc>
                <a:spcPct val="90000"/>
              </a:lnSpc>
              <a:spcBef>
                <a:spcPts val="248"/>
              </a:spcBef>
              <a:buFont typeface="Arial" panose="020B0604020202020204" pitchFamily="34" charset="0"/>
              <a:buChar char="•"/>
              <a:defRPr sz="8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Bygherre placerer </a:t>
            </a:r>
            <a:r>
              <a:rPr lang="da-DK" dirty="0" err="1"/>
              <a:t>big</a:t>
            </a:r>
            <a:r>
              <a:rPr lang="da-DK" dirty="0"/>
              <a:t> bags lettilgængeligt ved skel, så kranvogn kan komme til.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Bygherre nedtager tagpladerne og lægger dem i </a:t>
            </a:r>
            <a:r>
              <a:rPr lang="da-DK" dirty="0" err="1"/>
              <a:t>big</a:t>
            </a:r>
            <a:r>
              <a:rPr lang="da-DK" dirty="0"/>
              <a:t> bags.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49461" y="793987"/>
            <a:ext cx="5647764" cy="423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29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1200" y="546848"/>
            <a:ext cx="9606900" cy="582705"/>
          </a:xfrm>
        </p:spPr>
        <p:txBody>
          <a:bodyPr/>
          <a:lstStyle/>
          <a:p>
            <a:r>
              <a:rPr lang="da-DK" dirty="0"/>
              <a:t>Bestilling af afhentning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5"/>
          </p:nvPr>
        </p:nvSpPr>
        <p:spPr>
          <a:xfrm>
            <a:off x="271571" y="1306197"/>
            <a:ext cx="7916465" cy="4323352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Bygherre indtaster unikt løbenummer og </a:t>
            </a:r>
          </a:p>
          <a:p>
            <a:pPr lvl="1"/>
            <a:r>
              <a:rPr lang="da-DK" dirty="0"/>
              <a:t>  vælger dato (uge) samt antal </a:t>
            </a:r>
            <a:r>
              <a:rPr lang="da-DK" dirty="0" err="1"/>
              <a:t>big</a:t>
            </a:r>
            <a:r>
              <a:rPr lang="da-DK" dirty="0"/>
              <a:t> bags til</a:t>
            </a:r>
          </a:p>
          <a:p>
            <a:pPr lvl="1"/>
            <a:r>
              <a:rPr lang="da-DK" dirty="0"/>
              <a:t>  afhentning gennem IT-system.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Ved erhvervsgrunde, betaler byggeherre</a:t>
            </a:r>
          </a:p>
          <a:p>
            <a:pPr lvl="1"/>
            <a:r>
              <a:rPr lang="da-DK" dirty="0"/>
              <a:t>  taksten for afhentning.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Administrativ medarbejder sikre at antal</a:t>
            </a:r>
          </a:p>
          <a:p>
            <a:pPr lvl="1"/>
            <a:r>
              <a:rPr lang="da-DK" dirty="0"/>
              <a:t>  </a:t>
            </a:r>
            <a:r>
              <a:rPr lang="da-DK" dirty="0" err="1"/>
              <a:t>big</a:t>
            </a:r>
            <a:r>
              <a:rPr lang="da-DK" dirty="0"/>
              <a:t> bags passer med anvist affald.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Bestilling videresendes i systemet til vognmand.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Vognmand sætter bestilling og løbenummer på en rute.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Vognmand sender kvittering med afhentningsdato til bygherre.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486" y="106447"/>
            <a:ext cx="5798514" cy="38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06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ejle-Beige">
      <a:dk1>
        <a:srgbClr val="000000"/>
      </a:dk1>
      <a:lt1>
        <a:srgbClr val="F8F8F8"/>
      </a:lt1>
      <a:dk2>
        <a:srgbClr val="57256E"/>
      </a:dk2>
      <a:lt2>
        <a:srgbClr val="D8C5AF"/>
      </a:lt2>
      <a:accent1>
        <a:srgbClr val="57256E"/>
      </a:accent1>
      <a:accent2>
        <a:srgbClr val="D8C5AF"/>
      </a:accent2>
      <a:accent3>
        <a:srgbClr val="5A3836"/>
      </a:accent3>
      <a:accent4>
        <a:srgbClr val="E8E1D6"/>
      </a:accent4>
      <a:accent5>
        <a:srgbClr val="004143"/>
      </a:accent5>
      <a:accent6>
        <a:srgbClr val="F5AA35"/>
      </a:accent6>
      <a:hlink>
        <a:srgbClr val="23356E"/>
      </a:hlink>
      <a:folHlink>
        <a:srgbClr val="57256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000" dirty="0" smtClean="0">
            <a:latin typeface="K2D" panose="00000500000000000000" pitchFamily="2" charset="-34"/>
            <a:cs typeface="K2D" panose="00000500000000000000" pitchFamily="2" charset="-34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000" dirty="0" smtClean="0">
            <a:solidFill>
              <a:schemeClr val="tx2"/>
            </a:solidFill>
            <a:latin typeface="K2D" panose="00000500000000000000" pitchFamily="2" charset="-34"/>
            <a:cs typeface="K2D" panose="00000500000000000000" pitchFamily="2" charset="-34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eige Vejle Kommune.potx [Skrivebeskyttet]" id="{21496EB5-39AE-46CE-BBDE-F92EBB4B76F7}" vid="{D685AF88-357E-4063-8100-EE783EE1F9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48F2AF32DCC44E96CEB0E0E9E056C2" ma:contentTypeVersion="16" ma:contentTypeDescription="Opret et nyt dokument." ma:contentTypeScope="" ma:versionID="60e121930d108149a0294d53f511ee39">
  <xsd:schema xmlns:xsd="http://www.w3.org/2001/XMLSchema" xmlns:xs="http://www.w3.org/2001/XMLSchema" xmlns:p="http://schemas.microsoft.com/office/2006/metadata/properties" xmlns:ns2="cc9c1eb6-0aa8-4ca6-a7e2-a5a85e8eb507" xmlns:ns3="d6cda766-0f2a-4a1c-b5b6-24c2ac27171b" targetNamespace="http://schemas.microsoft.com/office/2006/metadata/properties" ma:root="true" ma:fieldsID="b2c56c1e3c24aeacfc605efaa703d581" ns2:_="" ns3:_="">
    <xsd:import namespace="cc9c1eb6-0aa8-4ca6-a7e2-a5a85e8eb507"/>
    <xsd:import namespace="d6cda766-0f2a-4a1c-b5b6-24c2ac2717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1eb6-0aa8-4ca6-a7e2-a5a85e8eb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9cb38795-a3a1-4d73-94ad-89a11cbe72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da766-0f2a-4a1c-b5b6-24c2ac2717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254ba27-a9f0-4c56-8cb1-f4377b67564e}" ma:internalName="TaxCatchAll" ma:showField="CatchAllData" ma:web="d6cda766-0f2a-4a1c-b5b6-24c2ac2717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9c1eb6-0aa8-4ca6-a7e2-a5a85e8eb507">
      <Terms xmlns="http://schemas.microsoft.com/office/infopath/2007/PartnerControls"/>
    </lcf76f155ced4ddcb4097134ff3c332f>
    <TaxCatchAll xmlns="d6cda766-0f2a-4a1c-b5b6-24c2ac27171b" xsi:nil="true"/>
  </documentManagement>
</p:properties>
</file>

<file path=customXml/itemProps1.xml><?xml version="1.0" encoding="utf-8"?>
<ds:datastoreItem xmlns:ds="http://schemas.openxmlformats.org/officeDocument/2006/customXml" ds:itemID="{75F0FD8A-49C7-47B4-B016-8F131919F5B3}"/>
</file>

<file path=customXml/itemProps2.xml><?xml version="1.0" encoding="utf-8"?>
<ds:datastoreItem xmlns:ds="http://schemas.openxmlformats.org/officeDocument/2006/customXml" ds:itemID="{A14C507B-FFAC-4EDE-A933-AAB70CC9CF18}"/>
</file>

<file path=customXml/itemProps3.xml><?xml version="1.0" encoding="utf-8"?>
<ds:datastoreItem xmlns:ds="http://schemas.openxmlformats.org/officeDocument/2006/customXml" ds:itemID="{6B38E359-03E3-4139-9A17-EC1989C55A46}"/>
</file>

<file path=docProps/app.xml><?xml version="1.0" encoding="utf-8"?>
<Properties xmlns="http://schemas.openxmlformats.org/officeDocument/2006/extended-properties" xmlns:vt="http://schemas.openxmlformats.org/officeDocument/2006/docPropsVTypes">
  <Template>Beige Vejle Kommune</Template>
  <TotalTime>410</TotalTime>
  <Words>648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9" baseType="lpstr">
      <vt:lpstr>Arial</vt:lpstr>
      <vt:lpstr>K2D Medium</vt:lpstr>
      <vt:lpstr>K2D Light</vt:lpstr>
      <vt:lpstr>K2D</vt:lpstr>
      <vt:lpstr>Calibri</vt:lpstr>
      <vt:lpstr>Office-tema</vt:lpstr>
      <vt:lpstr>Henteordning for asbestaffald</vt:lpstr>
      <vt:lpstr>Nuværende ordning</vt:lpstr>
      <vt:lpstr>Henteordning for asbest</vt:lpstr>
      <vt:lpstr>Bringe- kontra henteordning</vt:lpstr>
      <vt:lpstr>Vilkår i henteordning</vt:lpstr>
      <vt:lpstr>Oversigt over trin i henteordningen</vt:lpstr>
      <vt:lpstr>Anmeldelse af byggeaffald</vt:lpstr>
      <vt:lpstr>Køb af big bags </vt:lpstr>
      <vt:lpstr>Bestilling af afhentning</vt:lpstr>
      <vt:lpstr>Transport til Deponi Syd</vt:lpstr>
      <vt:lpstr>Modtagelse ved Deponi Syd </vt:lpstr>
      <vt:lpstr>Økonomi</vt:lpstr>
      <vt:lpstr>Tidsplan</vt:lpstr>
    </vt:vector>
  </TitlesOfParts>
  <Company>Vejle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Henteordning for asbest</dc:title>
  <dc:creator>Daniel Jakobsgaard Kvist  Ressourcer &amp; Genbrug  Teknik &amp; Miljø  Vejle Kommune</dc:creator>
  <cp:lastModifiedBy>Nana Winkler</cp:lastModifiedBy>
  <cp:revision>28</cp:revision>
  <cp:lastPrinted>2021-06-14T08:20:05Z</cp:lastPrinted>
  <dcterms:created xsi:type="dcterms:W3CDTF">2022-06-01T06:18:03Z</dcterms:created>
  <dcterms:modified xsi:type="dcterms:W3CDTF">2022-10-13T05:00:29Z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5b2269d5-79bb-48ed-9191-3b8c1f84eb1d</vt:lpwstr>
  </property>
  <property fmtid="{D5CDD505-2E9C-101B-9397-08002B2CF9AE}" pid="3" name="ContentTypeId">
    <vt:lpwstr>0x010100FA48F2AF32DCC44E96CEB0E0E9E056C2</vt:lpwstr>
  </property>
</Properties>
</file>